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79" r:id="rId5"/>
    <p:sldId id="305" r:id="rId6"/>
    <p:sldId id="314" r:id="rId7"/>
    <p:sldId id="307" r:id="rId8"/>
    <p:sldId id="310" r:id="rId9"/>
    <p:sldId id="308" r:id="rId10"/>
    <p:sldId id="311" r:id="rId11"/>
    <p:sldId id="313" r:id="rId12"/>
    <p:sldId id="312" r:id="rId13"/>
    <p:sldId id="315" r:id="rId14"/>
    <p:sldId id="280" r:id="rId15"/>
    <p:sldId id="300" r:id="rId16"/>
    <p:sldId id="302" r:id="rId17"/>
    <p:sldId id="319" r:id="rId18"/>
  </p:sldIdLst>
  <p:sldSz cx="9144000" cy="5143500" type="screen16x9"/>
  <p:notesSz cx="6858000" cy="267652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CAD62EBA-ACFA-4D3B-8090-6F7F1AAE3AF8}">
          <p14:sldIdLst/>
        </p14:section>
        <p14:section name="Sample pages" id="{37D48990-819A-4CB4-98B5-CE25C94C5A90}">
          <p14:sldIdLst>
            <p14:sldId id="279"/>
            <p14:sldId id="305"/>
            <p14:sldId id="314"/>
            <p14:sldId id="307"/>
            <p14:sldId id="310"/>
            <p14:sldId id="308"/>
            <p14:sldId id="311"/>
            <p14:sldId id="313"/>
            <p14:sldId id="312"/>
            <p14:sldId id="315"/>
            <p14:sldId id="280"/>
            <p14:sldId id="300"/>
            <p14:sldId id="302"/>
            <p14:sldId id="319"/>
          </p14:sldIdLst>
        </p14:section>
      </p14:sectionLst>
    </p:ext>
    <p:ext uri="{EFAFB233-063F-42B5-8137-9DF3F51BA10A}">
      <p15:sldGuideLst xmlns:p15="http://schemas.microsoft.com/office/powerpoint/2012/main">
        <p15:guide id="1" pos="288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875B7-3910-495B-89BA-2C2FCEA9AF8B}" v="10" dt="2020-01-22T09:35:14.852"/>
    <p1510:client id="{30F94A2C-E8D4-423B-997A-E6E726319276}" v="1" dt="2020-01-21T10:51:40.479"/>
    <p1510:client id="{412A469B-0C50-4606-A019-A1E71305CF2E}" v="7" dt="2020-01-21T15:40:48.620"/>
    <p1510:client id="{45141411-A748-4190-BD52-976F1D7DB203}" v="14" dt="2020-01-21T11:52:58.963"/>
    <p1510:client id="{57227598-4780-4F64-9795-1F51A8ABAD3C}" v="1" dt="2020-01-21T10:07:57.525"/>
    <p1510:client id="{8895D519-01D5-44F3-B598-17905A8747C2}" v="46" dt="2020-01-22T08:38:23.353"/>
    <p1510:client id="{A5C9B426-0E08-4007-9EE2-6A0A68F8CF8C}" v="11" dt="2020-01-22T09:13:40.756"/>
    <p1510:client id="{B739DF17-6A34-4534-B86B-EE12392736CA}" v="6" dt="2020-01-22T11:40:01.072"/>
    <p1510:client id="{D8F0FC33-FD40-471B-B315-6633F83135EE}" v="186" dt="2020-01-21T10:41:29.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guide pos="2880"/>
        <p:guide orient="horz" pos="1620"/>
      </p:guideLst>
    </p:cSldViewPr>
  </p:slideViewPr>
  <p:notesTextViewPr>
    <p:cViewPr>
      <p:scale>
        <a:sx n="1" d="1"/>
        <a:sy n="1" d="1"/>
      </p:scale>
      <p:origin x="0" y="-2272"/>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7AF50-44EF-43BA-B59D-C73707AF15B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291DEA1-DAE7-47A4-A3FD-8BC5A189BEEB}">
      <dgm:prSet phldrT="[Text]" phldr="0"/>
      <dgm:spPr/>
      <dgm:t>
        <a:bodyPr/>
        <a:lstStyle/>
        <a:p>
          <a:r>
            <a:rPr lang="en-US">
              <a:solidFill>
                <a:schemeClr val="bg1"/>
              </a:solidFill>
              <a:latin typeface="Century Gothic"/>
            </a:rPr>
            <a:t>Books</a:t>
          </a:r>
          <a:endParaRPr lang="en-US" b="0" i="0" u="none" strike="noStrike" cap="none" baseline="0" noProof="0" err="1">
            <a:solidFill>
              <a:schemeClr val="bg1"/>
            </a:solidFill>
            <a:latin typeface="Century Gothic"/>
          </a:endParaRPr>
        </a:p>
      </dgm:t>
    </dgm:pt>
    <dgm:pt modelId="{29AD7E1F-2B45-4264-8B88-43E3A8FFDDC2}" type="parTrans" cxnId="{B34E35AF-34CA-42DA-AA30-94BCF49B1B5E}">
      <dgm:prSet/>
      <dgm:spPr/>
      <dgm:t>
        <a:bodyPr/>
        <a:lstStyle/>
        <a:p>
          <a:endParaRPr lang="en-US"/>
        </a:p>
      </dgm:t>
    </dgm:pt>
    <dgm:pt modelId="{9E7EF491-23F3-41EC-8840-6777EDAA9F98}" type="sibTrans" cxnId="{B34E35AF-34CA-42DA-AA30-94BCF49B1B5E}">
      <dgm:prSet/>
      <dgm:spPr/>
      <dgm:t>
        <a:bodyPr/>
        <a:lstStyle/>
        <a:p>
          <a:endParaRPr lang="en-US"/>
        </a:p>
      </dgm:t>
    </dgm:pt>
    <dgm:pt modelId="{DE8A0B5C-667E-41F4-AC15-14EDC1EA7B9A}">
      <dgm:prSet phldrT="[Text]" phldr="0"/>
      <dgm:spPr/>
      <dgm:t>
        <a:bodyPr/>
        <a:lstStyle/>
        <a:p>
          <a:pPr rtl="0"/>
          <a:r>
            <a:rPr lang="en-US">
              <a:latin typeface="Century Gothic"/>
            </a:rPr>
            <a:t> </a:t>
          </a:r>
          <a:r>
            <a:rPr lang="en-US" err="1">
              <a:latin typeface="Century Gothic"/>
            </a:rPr>
            <a:t>MerQuery</a:t>
          </a:r>
          <a:endParaRPr lang="en-US"/>
        </a:p>
      </dgm:t>
    </dgm:pt>
    <dgm:pt modelId="{5612F0BC-7D36-4FBE-ACA4-46CE86597CF4}" type="parTrans" cxnId="{AAE16521-C2DA-41BF-82C1-6A5E470F505D}">
      <dgm:prSet/>
      <dgm:spPr/>
      <dgm:t>
        <a:bodyPr/>
        <a:lstStyle/>
        <a:p>
          <a:endParaRPr lang="en-US"/>
        </a:p>
      </dgm:t>
    </dgm:pt>
    <dgm:pt modelId="{1C9C9CBF-C31C-41C0-B5A1-3E7E3CC26AE1}" type="sibTrans" cxnId="{AAE16521-C2DA-41BF-82C1-6A5E470F505D}">
      <dgm:prSet/>
      <dgm:spPr/>
      <dgm:t>
        <a:bodyPr/>
        <a:lstStyle/>
        <a:p>
          <a:endParaRPr lang="en-US"/>
        </a:p>
      </dgm:t>
    </dgm:pt>
    <dgm:pt modelId="{408A2D30-D897-44C1-B654-6891683227B2}">
      <dgm:prSet phldrT="[Text]" phldr="0"/>
      <dgm:spPr/>
      <dgm:t>
        <a:bodyPr/>
        <a:lstStyle/>
        <a:p>
          <a:r>
            <a:rPr lang="en-US">
              <a:latin typeface="Century Gothic"/>
            </a:rPr>
            <a:t>Libris</a:t>
          </a:r>
          <a:endParaRPr lang="en-US"/>
        </a:p>
      </dgm:t>
    </dgm:pt>
    <dgm:pt modelId="{A7FF891D-250D-435D-9570-706D5CFE5377}" type="parTrans" cxnId="{A5FF8CB1-3884-493D-ADC9-1A5C23E139B8}">
      <dgm:prSet/>
      <dgm:spPr/>
      <dgm:t>
        <a:bodyPr/>
        <a:lstStyle/>
        <a:p>
          <a:endParaRPr lang="en-US"/>
        </a:p>
      </dgm:t>
    </dgm:pt>
    <dgm:pt modelId="{F9F7AC3A-59A0-49EA-B678-21BBA6C1EDFF}" type="sibTrans" cxnId="{A5FF8CB1-3884-493D-ADC9-1A5C23E139B8}">
      <dgm:prSet/>
      <dgm:spPr/>
      <dgm:t>
        <a:bodyPr/>
        <a:lstStyle/>
        <a:p>
          <a:endParaRPr lang="en-US"/>
        </a:p>
      </dgm:t>
    </dgm:pt>
    <dgm:pt modelId="{9F3F8D94-96D2-4B7C-BD90-077303A73BD0}" type="pres">
      <dgm:prSet presAssocID="{F197AF50-44EF-43BA-B59D-C73707AF15B8}" presName="Name0" presStyleCnt="0">
        <dgm:presLayoutVars>
          <dgm:dir/>
          <dgm:animLvl val="lvl"/>
          <dgm:resizeHandles/>
        </dgm:presLayoutVars>
      </dgm:prSet>
      <dgm:spPr/>
    </dgm:pt>
    <dgm:pt modelId="{FA2503F6-4A21-4AFC-B12E-BFC74EB0A3A6}" type="pres">
      <dgm:prSet presAssocID="{7291DEA1-DAE7-47A4-A3FD-8BC5A189BEEB}" presName="linNode" presStyleCnt="0"/>
      <dgm:spPr/>
    </dgm:pt>
    <dgm:pt modelId="{0BDBD896-19F5-4C69-9B84-534B0D1116D1}" type="pres">
      <dgm:prSet presAssocID="{7291DEA1-DAE7-47A4-A3FD-8BC5A189BEEB}" presName="parentShp" presStyleLbl="node1" presStyleIdx="0" presStyleCnt="1">
        <dgm:presLayoutVars>
          <dgm:bulletEnabled val="1"/>
        </dgm:presLayoutVars>
      </dgm:prSet>
      <dgm:spPr/>
    </dgm:pt>
    <dgm:pt modelId="{0E3CD846-EFF0-4E0A-8A2C-442BA70E0237}" type="pres">
      <dgm:prSet presAssocID="{7291DEA1-DAE7-47A4-A3FD-8BC5A189BEEB}" presName="childShp" presStyleLbl="bgAccFollowNode1" presStyleIdx="0" presStyleCnt="1">
        <dgm:presLayoutVars>
          <dgm:bulletEnabled val="1"/>
        </dgm:presLayoutVars>
      </dgm:prSet>
      <dgm:spPr/>
    </dgm:pt>
  </dgm:ptLst>
  <dgm:cxnLst>
    <dgm:cxn modelId="{D38DF90C-1D78-465C-8C12-8E02831F717C}" type="presOf" srcId="{408A2D30-D897-44C1-B654-6891683227B2}" destId="{0E3CD846-EFF0-4E0A-8A2C-442BA70E0237}" srcOrd="0" destOrd="1" presId="urn:microsoft.com/office/officeart/2005/8/layout/vList6"/>
    <dgm:cxn modelId="{4CF19614-D470-4C36-848B-EBE1B78E16D9}" type="presOf" srcId="{DE8A0B5C-667E-41F4-AC15-14EDC1EA7B9A}" destId="{0E3CD846-EFF0-4E0A-8A2C-442BA70E0237}" srcOrd="0" destOrd="0" presId="urn:microsoft.com/office/officeart/2005/8/layout/vList6"/>
    <dgm:cxn modelId="{AAE16521-C2DA-41BF-82C1-6A5E470F505D}" srcId="{7291DEA1-DAE7-47A4-A3FD-8BC5A189BEEB}" destId="{DE8A0B5C-667E-41F4-AC15-14EDC1EA7B9A}" srcOrd="0" destOrd="0" parTransId="{5612F0BC-7D36-4FBE-ACA4-46CE86597CF4}" sibTransId="{1C9C9CBF-C31C-41C0-B5A1-3E7E3CC26AE1}"/>
    <dgm:cxn modelId="{6E311A2D-12BF-4BAE-894A-23E522CEEE01}" type="presOf" srcId="{F197AF50-44EF-43BA-B59D-C73707AF15B8}" destId="{9F3F8D94-96D2-4B7C-BD90-077303A73BD0}" srcOrd="0" destOrd="0" presId="urn:microsoft.com/office/officeart/2005/8/layout/vList6"/>
    <dgm:cxn modelId="{007CDA6C-1FF1-4277-BC4C-5CEC9B023404}" type="presOf" srcId="{7291DEA1-DAE7-47A4-A3FD-8BC5A189BEEB}" destId="{0BDBD896-19F5-4C69-9B84-534B0D1116D1}" srcOrd="0" destOrd="0" presId="urn:microsoft.com/office/officeart/2005/8/layout/vList6"/>
    <dgm:cxn modelId="{B34E35AF-34CA-42DA-AA30-94BCF49B1B5E}" srcId="{F197AF50-44EF-43BA-B59D-C73707AF15B8}" destId="{7291DEA1-DAE7-47A4-A3FD-8BC5A189BEEB}" srcOrd="0" destOrd="0" parTransId="{29AD7E1F-2B45-4264-8B88-43E3A8FFDDC2}" sibTransId="{9E7EF491-23F3-41EC-8840-6777EDAA9F98}"/>
    <dgm:cxn modelId="{A5FF8CB1-3884-493D-ADC9-1A5C23E139B8}" srcId="{7291DEA1-DAE7-47A4-A3FD-8BC5A189BEEB}" destId="{408A2D30-D897-44C1-B654-6891683227B2}" srcOrd="1" destOrd="0" parTransId="{A7FF891D-250D-435D-9570-706D5CFE5377}" sibTransId="{F9F7AC3A-59A0-49EA-B678-21BBA6C1EDFF}"/>
    <dgm:cxn modelId="{09842499-0513-4B9F-9CE2-450995A99890}" type="presParOf" srcId="{9F3F8D94-96D2-4B7C-BD90-077303A73BD0}" destId="{FA2503F6-4A21-4AFC-B12E-BFC74EB0A3A6}" srcOrd="0" destOrd="0" presId="urn:microsoft.com/office/officeart/2005/8/layout/vList6"/>
    <dgm:cxn modelId="{8F432F3E-CBD6-435E-9F0A-697223ABE46F}" type="presParOf" srcId="{FA2503F6-4A21-4AFC-B12E-BFC74EB0A3A6}" destId="{0BDBD896-19F5-4C69-9B84-534B0D1116D1}" srcOrd="0" destOrd="0" presId="urn:microsoft.com/office/officeart/2005/8/layout/vList6"/>
    <dgm:cxn modelId="{CD939F18-67B1-4C7F-9158-A58B6CFB9033}" type="presParOf" srcId="{FA2503F6-4A21-4AFC-B12E-BFC74EB0A3A6}" destId="{0E3CD846-EFF0-4E0A-8A2C-442BA70E023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3E92E6-0CBD-479B-A1C8-EB99108F4D2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596652FC-A81D-4D5A-8263-1C4B88488AC7}">
      <dgm:prSet phldrT="[Text]" phldr="0"/>
      <dgm:spPr/>
      <dgm:t>
        <a:bodyPr/>
        <a:lstStyle/>
        <a:p>
          <a:pPr rtl="0"/>
          <a:r>
            <a:rPr lang="en-US">
              <a:latin typeface="Century Gothic"/>
            </a:rPr>
            <a:t> </a:t>
          </a:r>
          <a:r>
            <a:rPr lang="en-US" b="0" i="0" u="none" strike="noStrike" cap="none" baseline="0" noProof="0">
              <a:solidFill>
                <a:schemeClr val="bg1"/>
              </a:solidFill>
              <a:latin typeface="Century Gothic"/>
            </a:rPr>
            <a:t>SSE Publications</a:t>
          </a:r>
        </a:p>
      </dgm:t>
    </dgm:pt>
    <dgm:pt modelId="{7F1D6314-E431-4204-B866-D6824A5D30C2}" type="parTrans" cxnId="{E4D1A303-B07A-49FC-80DE-80D4933A64B5}">
      <dgm:prSet/>
      <dgm:spPr/>
      <dgm:t>
        <a:bodyPr/>
        <a:lstStyle/>
        <a:p>
          <a:endParaRPr lang="en-US"/>
        </a:p>
      </dgm:t>
    </dgm:pt>
    <dgm:pt modelId="{D88F8AA6-C65A-4D45-BC64-BFFA1FECF139}" type="sibTrans" cxnId="{E4D1A303-B07A-49FC-80DE-80D4933A64B5}">
      <dgm:prSet/>
      <dgm:spPr/>
      <dgm:t>
        <a:bodyPr/>
        <a:lstStyle/>
        <a:p>
          <a:endParaRPr lang="en-US"/>
        </a:p>
      </dgm:t>
    </dgm:pt>
    <dgm:pt modelId="{D8A4AE1E-A519-4507-A931-2F2EAB793953}">
      <dgm:prSet phldrT="[Text]" phldr="0"/>
      <dgm:spPr/>
      <dgm:t>
        <a:bodyPr/>
        <a:lstStyle/>
        <a:p>
          <a:r>
            <a:rPr lang="en-US">
              <a:latin typeface="Century Gothic"/>
            </a:rPr>
            <a:t>Hhs.se-&gt;publications</a:t>
          </a:r>
          <a:endParaRPr lang="en-US"/>
        </a:p>
      </dgm:t>
    </dgm:pt>
    <dgm:pt modelId="{B603C555-68C0-4173-82D3-3B66CE84866A}" type="parTrans" cxnId="{E02C868B-378C-4BBA-8F23-7971A4354A60}">
      <dgm:prSet/>
      <dgm:spPr/>
      <dgm:t>
        <a:bodyPr/>
        <a:lstStyle/>
        <a:p>
          <a:endParaRPr lang="en-US"/>
        </a:p>
      </dgm:t>
    </dgm:pt>
    <dgm:pt modelId="{BDDD5FEB-5CA9-4ADF-B7BC-A45E3962D133}" type="sibTrans" cxnId="{E02C868B-378C-4BBA-8F23-7971A4354A60}">
      <dgm:prSet/>
      <dgm:spPr/>
      <dgm:t>
        <a:bodyPr/>
        <a:lstStyle/>
        <a:p>
          <a:endParaRPr lang="en-US"/>
        </a:p>
      </dgm:t>
    </dgm:pt>
    <dgm:pt modelId="{4125D2AA-359D-45F2-ADA6-516BC25D3848}">
      <dgm:prSet phldrT="[Text]" phldr="0"/>
      <dgm:spPr/>
      <dgm:t>
        <a:bodyPr/>
        <a:lstStyle/>
        <a:p>
          <a:pPr rtl="0"/>
          <a:r>
            <a:rPr lang="en-US">
              <a:latin typeface="Century Gothic"/>
            </a:rPr>
            <a:t> Both theses and dissertations</a:t>
          </a:r>
          <a:endParaRPr lang="en-US"/>
        </a:p>
      </dgm:t>
    </dgm:pt>
    <dgm:pt modelId="{213C313D-5346-496A-B320-5BAEEAB4919C}" type="parTrans" cxnId="{34E73244-BE71-47D4-AE5A-2CBEC73566D5}">
      <dgm:prSet/>
      <dgm:spPr/>
      <dgm:t>
        <a:bodyPr/>
        <a:lstStyle/>
        <a:p>
          <a:endParaRPr lang="en-US"/>
        </a:p>
      </dgm:t>
    </dgm:pt>
    <dgm:pt modelId="{23464BAD-C6E3-4085-BD2D-97774066F109}" type="sibTrans" cxnId="{34E73244-BE71-47D4-AE5A-2CBEC73566D5}">
      <dgm:prSet/>
      <dgm:spPr/>
      <dgm:t>
        <a:bodyPr/>
        <a:lstStyle/>
        <a:p>
          <a:endParaRPr lang="en-US"/>
        </a:p>
      </dgm:t>
    </dgm:pt>
    <dgm:pt modelId="{ADEC1BAE-7190-4C7C-8CBD-FAF1AC3FB245}">
      <dgm:prSet phldr="0"/>
      <dgm:spPr/>
      <dgm:t>
        <a:bodyPr/>
        <a:lstStyle/>
        <a:p>
          <a:r>
            <a:rPr lang="en-US" err="1">
              <a:latin typeface="Century Gothic"/>
            </a:rPr>
            <a:t>MerQuery</a:t>
          </a:r>
        </a:p>
      </dgm:t>
    </dgm:pt>
    <dgm:pt modelId="{DB6DDAEC-1BE0-46A8-8077-4F96AD7A31A0}" type="parTrans" cxnId="{7C4B39BC-F2CB-480B-A7DB-DCAC36D3D0C1}">
      <dgm:prSet/>
      <dgm:spPr/>
    </dgm:pt>
    <dgm:pt modelId="{6202EB7E-3D95-4F4E-9E27-F8807AB509EB}" type="sibTrans" cxnId="{7C4B39BC-F2CB-480B-A7DB-DCAC36D3D0C1}">
      <dgm:prSet/>
      <dgm:spPr/>
    </dgm:pt>
    <dgm:pt modelId="{B3ACC628-193F-4EF4-B267-D02A96B2AA84}" type="pres">
      <dgm:prSet presAssocID="{8A3E92E6-0CBD-479B-A1C8-EB99108F4D26}" presName="Name0" presStyleCnt="0">
        <dgm:presLayoutVars>
          <dgm:dir/>
          <dgm:animLvl val="lvl"/>
          <dgm:resizeHandles/>
        </dgm:presLayoutVars>
      </dgm:prSet>
      <dgm:spPr/>
    </dgm:pt>
    <dgm:pt modelId="{992EF82D-7337-4C03-9F39-2D748D9162E0}" type="pres">
      <dgm:prSet presAssocID="{596652FC-A81D-4D5A-8263-1C4B88488AC7}" presName="linNode" presStyleCnt="0"/>
      <dgm:spPr/>
    </dgm:pt>
    <dgm:pt modelId="{E23E5960-A035-4DCA-A55A-3BBB74A3177B}" type="pres">
      <dgm:prSet presAssocID="{596652FC-A81D-4D5A-8263-1C4B88488AC7}" presName="parentShp" presStyleLbl="node1" presStyleIdx="0" presStyleCnt="1">
        <dgm:presLayoutVars>
          <dgm:bulletEnabled val="1"/>
        </dgm:presLayoutVars>
      </dgm:prSet>
      <dgm:spPr/>
    </dgm:pt>
    <dgm:pt modelId="{413449F4-9965-4C7E-B8C5-ED3FB70710C5}" type="pres">
      <dgm:prSet presAssocID="{596652FC-A81D-4D5A-8263-1C4B88488AC7}" presName="childShp" presStyleLbl="bgAccFollowNode1" presStyleIdx="0" presStyleCnt="1">
        <dgm:presLayoutVars>
          <dgm:bulletEnabled val="1"/>
        </dgm:presLayoutVars>
      </dgm:prSet>
      <dgm:spPr/>
    </dgm:pt>
  </dgm:ptLst>
  <dgm:cxnLst>
    <dgm:cxn modelId="{E4D1A303-B07A-49FC-80DE-80D4933A64B5}" srcId="{8A3E92E6-0CBD-479B-A1C8-EB99108F4D26}" destId="{596652FC-A81D-4D5A-8263-1C4B88488AC7}" srcOrd="0" destOrd="0" parTransId="{7F1D6314-E431-4204-B866-D6824A5D30C2}" sibTransId="{D88F8AA6-C65A-4D45-BC64-BFFA1FECF139}"/>
    <dgm:cxn modelId="{F129852A-11F0-48B5-B34B-2DDF692BD366}" type="presOf" srcId="{4125D2AA-359D-45F2-ADA6-516BC25D3848}" destId="{413449F4-9965-4C7E-B8C5-ED3FB70710C5}" srcOrd="0" destOrd="2" presId="urn:microsoft.com/office/officeart/2005/8/layout/vList6"/>
    <dgm:cxn modelId="{34E73244-BE71-47D4-AE5A-2CBEC73566D5}" srcId="{596652FC-A81D-4D5A-8263-1C4B88488AC7}" destId="{4125D2AA-359D-45F2-ADA6-516BC25D3848}" srcOrd="2" destOrd="0" parTransId="{213C313D-5346-496A-B320-5BAEEAB4919C}" sibTransId="{23464BAD-C6E3-4085-BD2D-97774066F109}"/>
    <dgm:cxn modelId="{AD327C4D-9490-4733-98C7-A9AE8C3390E2}" type="presOf" srcId="{8A3E92E6-0CBD-479B-A1C8-EB99108F4D26}" destId="{B3ACC628-193F-4EF4-B267-D02A96B2AA84}" srcOrd="0" destOrd="0" presId="urn:microsoft.com/office/officeart/2005/8/layout/vList6"/>
    <dgm:cxn modelId="{ADE3B556-94E0-4552-893D-DF9098542A89}" type="presOf" srcId="{D8A4AE1E-A519-4507-A931-2F2EAB793953}" destId="{413449F4-9965-4C7E-B8C5-ED3FB70710C5}" srcOrd="0" destOrd="0" presId="urn:microsoft.com/office/officeart/2005/8/layout/vList6"/>
    <dgm:cxn modelId="{E02C868B-378C-4BBA-8F23-7971A4354A60}" srcId="{596652FC-A81D-4D5A-8263-1C4B88488AC7}" destId="{D8A4AE1E-A519-4507-A931-2F2EAB793953}" srcOrd="0" destOrd="0" parTransId="{B603C555-68C0-4173-82D3-3B66CE84866A}" sibTransId="{BDDD5FEB-5CA9-4ADF-B7BC-A45E3962D133}"/>
    <dgm:cxn modelId="{E618B09D-14AC-4561-A030-A80A6AA3D8E4}" type="presOf" srcId="{ADEC1BAE-7190-4C7C-8CBD-FAF1AC3FB245}" destId="{413449F4-9965-4C7E-B8C5-ED3FB70710C5}" srcOrd="0" destOrd="1" presId="urn:microsoft.com/office/officeart/2005/8/layout/vList6"/>
    <dgm:cxn modelId="{7C4B39BC-F2CB-480B-A7DB-DCAC36D3D0C1}" srcId="{596652FC-A81D-4D5A-8263-1C4B88488AC7}" destId="{ADEC1BAE-7190-4C7C-8CBD-FAF1AC3FB245}" srcOrd="1" destOrd="0" parTransId="{DB6DDAEC-1BE0-46A8-8077-4F96AD7A31A0}" sibTransId="{6202EB7E-3D95-4F4E-9E27-F8807AB509EB}"/>
    <dgm:cxn modelId="{7F22A2D0-D376-4996-A8F5-7D2640E9C00C}" type="presOf" srcId="{596652FC-A81D-4D5A-8263-1C4B88488AC7}" destId="{E23E5960-A035-4DCA-A55A-3BBB74A3177B}" srcOrd="0" destOrd="0" presId="urn:microsoft.com/office/officeart/2005/8/layout/vList6"/>
    <dgm:cxn modelId="{1DC2D7FF-5CBA-4B6A-A06C-FA07220CD05F}" type="presParOf" srcId="{B3ACC628-193F-4EF4-B267-D02A96B2AA84}" destId="{992EF82D-7337-4C03-9F39-2D748D9162E0}" srcOrd="0" destOrd="0" presId="urn:microsoft.com/office/officeart/2005/8/layout/vList6"/>
    <dgm:cxn modelId="{4180A48B-0729-45D7-A2A4-B7CF84BAF7EC}" type="presParOf" srcId="{992EF82D-7337-4C03-9F39-2D748D9162E0}" destId="{E23E5960-A035-4DCA-A55A-3BBB74A3177B}" srcOrd="0" destOrd="0" presId="urn:microsoft.com/office/officeart/2005/8/layout/vList6"/>
    <dgm:cxn modelId="{ADA2982F-7477-46A2-9B15-B0735C6D3952}" type="presParOf" srcId="{992EF82D-7337-4C03-9F39-2D748D9162E0}" destId="{413449F4-9965-4C7E-B8C5-ED3FB70710C5}"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C60D95-111D-4E89-8C19-0565CD8B032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C0D87A4C-B461-4165-905A-081868B21674}">
      <dgm:prSet phldrT="[Text]" phldr="0"/>
      <dgm:spPr/>
      <dgm:t>
        <a:bodyPr/>
        <a:lstStyle/>
        <a:p>
          <a:pPr rtl="0"/>
          <a:r>
            <a:rPr lang="en-US" b="0" i="0" u="none" strike="noStrike" cap="none" baseline="0" noProof="0">
              <a:solidFill>
                <a:schemeClr val="bg1"/>
              </a:solidFill>
              <a:latin typeface="Century Gothic"/>
            </a:rPr>
            <a:t>Scientific Articles</a:t>
          </a:r>
          <a:endParaRPr lang="en-US" b="0" i="0" u="none" strike="noStrike" cap="none" baseline="0" noProof="0" err="1">
            <a:solidFill>
              <a:schemeClr val="bg1"/>
            </a:solidFill>
            <a:latin typeface="Century Gothic"/>
          </a:endParaRPr>
        </a:p>
      </dgm:t>
    </dgm:pt>
    <dgm:pt modelId="{403E7DF4-D0C9-4FDE-9D15-25D48366355B}" type="parTrans" cxnId="{7BF13FB8-4E9C-407C-AE22-7A9344B002EB}">
      <dgm:prSet/>
      <dgm:spPr/>
      <dgm:t>
        <a:bodyPr/>
        <a:lstStyle/>
        <a:p>
          <a:endParaRPr lang="en-US"/>
        </a:p>
      </dgm:t>
    </dgm:pt>
    <dgm:pt modelId="{BDE248FD-7DA3-4F16-86A9-CB4AE541EDDB}" type="sibTrans" cxnId="{7BF13FB8-4E9C-407C-AE22-7A9344B002EB}">
      <dgm:prSet/>
      <dgm:spPr/>
      <dgm:t>
        <a:bodyPr/>
        <a:lstStyle/>
        <a:p>
          <a:endParaRPr lang="en-US"/>
        </a:p>
      </dgm:t>
    </dgm:pt>
    <dgm:pt modelId="{461507DE-295B-484D-B944-2880CB5D6117}">
      <dgm:prSet phldrT="[Text]" phldr="0"/>
      <dgm:spPr/>
      <dgm:t>
        <a:bodyPr/>
        <a:lstStyle/>
        <a:p>
          <a:pPr rtl="0"/>
          <a:r>
            <a:rPr lang="en-US">
              <a:latin typeface="Century Gothic"/>
            </a:rPr>
            <a:t> Citation databases</a:t>
          </a:r>
          <a:endParaRPr lang="en-US"/>
        </a:p>
      </dgm:t>
    </dgm:pt>
    <dgm:pt modelId="{775E68D8-E081-43DC-9961-3DD9C566130D}" type="parTrans" cxnId="{74CF352E-D714-44FA-96E4-FDD8753B1C84}">
      <dgm:prSet/>
      <dgm:spPr/>
      <dgm:t>
        <a:bodyPr/>
        <a:lstStyle/>
        <a:p>
          <a:endParaRPr lang="en-US"/>
        </a:p>
      </dgm:t>
    </dgm:pt>
    <dgm:pt modelId="{DE2C5174-D668-4507-8311-4C4EA11F699A}" type="sibTrans" cxnId="{74CF352E-D714-44FA-96E4-FDD8753B1C84}">
      <dgm:prSet/>
      <dgm:spPr/>
      <dgm:t>
        <a:bodyPr/>
        <a:lstStyle/>
        <a:p>
          <a:endParaRPr lang="en-US"/>
        </a:p>
      </dgm:t>
    </dgm:pt>
    <dgm:pt modelId="{E4E0EB8F-637B-4EF8-91D6-4A47E50DCD49}">
      <dgm:prSet phldrT="[Text]" phldr="0"/>
      <dgm:spPr/>
      <dgm:t>
        <a:bodyPr/>
        <a:lstStyle/>
        <a:p>
          <a:pPr rtl="0"/>
          <a:r>
            <a:rPr lang="en-US">
              <a:latin typeface="Century Gothic"/>
            </a:rPr>
            <a:t>Journal databases</a:t>
          </a:r>
          <a:endParaRPr lang="en-US"/>
        </a:p>
      </dgm:t>
    </dgm:pt>
    <dgm:pt modelId="{50D4DF99-D392-40AC-AE05-F4933048FC7C}" type="parTrans" cxnId="{B2DC8FCB-8AC8-4707-8194-BACA67E8DA8C}">
      <dgm:prSet/>
      <dgm:spPr/>
      <dgm:t>
        <a:bodyPr/>
        <a:lstStyle/>
        <a:p>
          <a:endParaRPr lang="en-US"/>
        </a:p>
      </dgm:t>
    </dgm:pt>
    <dgm:pt modelId="{6C3EC1E6-DF1B-420A-804E-1763C3D274FB}" type="sibTrans" cxnId="{B2DC8FCB-8AC8-4707-8194-BACA67E8DA8C}">
      <dgm:prSet/>
      <dgm:spPr/>
      <dgm:t>
        <a:bodyPr/>
        <a:lstStyle/>
        <a:p>
          <a:endParaRPr lang="en-US"/>
        </a:p>
      </dgm:t>
    </dgm:pt>
    <dgm:pt modelId="{A69B3253-BAEA-44F6-BF39-A78A1B535A49}">
      <dgm:prSet phldr="0"/>
      <dgm:spPr/>
      <dgm:t>
        <a:bodyPr/>
        <a:lstStyle/>
        <a:p>
          <a:pPr rtl="0"/>
          <a:r>
            <a:rPr lang="en-US">
              <a:latin typeface="Century Gothic"/>
            </a:rPr>
            <a:t>Google Scholar</a:t>
          </a:r>
        </a:p>
      </dgm:t>
    </dgm:pt>
    <dgm:pt modelId="{052599C4-46BD-4944-A830-4C18A9AFF215}" type="parTrans" cxnId="{6D4E9236-B442-4394-AB93-6CF69957C73B}">
      <dgm:prSet/>
      <dgm:spPr/>
    </dgm:pt>
    <dgm:pt modelId="{F2A6E630-06D9-452C-91F4-5E0E57195CFC}" type="sibTrans" cxnId="{6D4E9236-B442-4394-AB93-6CF69957C73B}">
      <dgm:prSet/>
      <dgm:spPr/>
    </dgm:pt>
    <dgm:pt modelId="{3D690D54-8C79-4D4B-B982-1BB19F015D28}" type="pres">
      <dgm:prSet presAssocID="{7CC60D95-111D-4E89-8C19-0565CD8B0321}" presName="Name0" presStyleCnt="0">
        <dgm:presLayoutVars>
          <dgm:dir/>
          <dgm:animLvl val="lvl"/>
          <dgm:resizeHandles/>
        </dgm:presLayoutVars>
      </dgm:prSet>
      <dgm:spPr/>
    </dgm:pt>
    <dgm:pt modelId="{0BF82183-8527-4DD0-9DAE-F8B9B36AE855}" type="pres">
      <dgm:prSet presAssocID="{C0D87A4C-B461-4165-905A-081868B21674}" presName="linNode" presStyleCnt="0"/>
      <dgm:spPr/>
    </dgm:pt>
    <dgm:pt modelId="{842F1C4C-29FD-4EFF-8685-AA9B89BC1553}" type="pres">
      <dgm:prSet presAssocID="{C0D87A4C-B461-4165-905A-081868B21674}" presName="parentShp" presStyleLbl="node1" presStyleIdx="0" presStyleCnt="1">
        <dgm:presLayoutVars>
          <dgm:bulletEnabled val="1"/>
        </dgm:presLayoutVars>
      </dgm:prSet>
      <dgm:spPr/>
    </dgm:pt>
    <dgm:pt modelId="{A199155A-E88B-4101-A4B3-ABDE8D856EE6}" type="pres">
      <dgm:prSet presAssocID="{C0D87A4C-B461-4165-905A-081868B21674}" presName="childShp" presStyleLbl="bgAccFollowNode1" presStyleIdx="0" presStyleCnt="1">
        <dgm:presLayoutVars>
          <dgm:bulletEnabled val="1"/>
        </dgm:presLayoutVars>
      </dgm:prSet>
      <dgm:spPr/>
    </dgm:pt>
  </dgm:ptLst>
  <dgm:cxnLst>
    <dgm:cxn modelId="{E6EEE325-7E58-4E05-A81F-F37D16997030}" type="presOf" srcId="{C0D87A4C-B461-4165-905A-081868B21674}" destId="{842F1C4C-29FD-4EFF-8685-AA9B89BC1553}" srcOrd="0" destOrd="0" presId="urn:microsoft.com/office/officeart/2005/8/layout/vList6"/>
    <dgm:cxn modelId="{74CF352E-D714-44FA-96E4-FDD8753B1C84}" srcId="{C0D87A4C-B461-4165-905A-081868B21674}" destId="{461507DE-295B-484D-B944-2880CB5D6117}" srcOrd="0" destOrd="0" parTransId="{775E68D8-E081-43DC-9961-3DD9C566130D}" sibTransId="{DE2C5174-D668-4507-8311-4C4EA11F699A}"/>
    <dgm:cxn modelId="{6D4E9236-B442-4394-AB93-6CF69957C73B}" srcId="{C0D87A4C-B461-4165-905A-081868B21674}" destId="{A69B3253-BAEA-44F6-BF39-A78A1B535A49}" srcOrd="2" destOrd="0" parTransId="{052599C4-46BD-4944-A830-4C18A9AFF215}" sibTransId="{F2A6E630-06D9-452C-91F4-5E0E57195CFC}"/>
    <dgm:cxn modelId="{0CF00FA8-BE9C-4EA4-BD99-4529867E18A4}" type="presOf" srcId="{7CC60D95-111D-4E89-8C19-0565CD8B0321}" destId="{3D690D54-8C79-4D4B-B982-1BB19F015D28}" srcOrd="0" destOrd="0" presId="urn:microsoft.com/office/officeart/2005/8/layout/vList6"/>
    <dgm:cxn modelId="{7BF13FB8-4E9C-407C-AE22-7A9344B002EB}" srcId="{7CC60D95-111D-4E89-8C19-0565CD8B0321}" destId="{C0D87A4C-B461-4165-905A-081868B21674}" srcOrd="0" destOrd="0" parTransId="{403E7DF4-D0C9-4FDE-9D15-25D48366355B}" sibTransId="{BDE248FD-7DA3-4F16-86A9-CB4AE541EDDB}"/>
    <dgm:cxn modelId="{B46AEDBC-DDF4-4055-843B-100DCBB01FA9}" type="presOf" srcId="{E4E0EB8F-637B-4EF8-91D6-4A47E50DCD49}" destId="{A199155A-E88B-4101-A4B3-ABDE8D856EE6}" srcOrd="0" destOrd="1" presId="urn:microsoft.com/office/officeart/2005/8/layout/vList6"/>
    <dgm:cxn modelId="{B2DC8FCB-8AC8-4707-8194-BACA67E8DA8C}" srcId="{C0D87A4C-B461-4165-905A-081868B21674}" destId="{E4E0EB8F-637B-4EF8-91D6-4A47E50DCD49}" srcOrd="1" destOrd="0" parTransId="{50D4DF99-D392-40AC-AE05-F4933048FC7C}" sibTransId="{6C3EC1E6-DF1B-420A-804E-1763C3D274FB}"/>
    <dgm:cxn modelId="{90D9B2EA-7B6D-4A59-ACB8-EA88D50B82E0}" type="presOf" srcId="{461507DE-295B-484D-B944-2880CB5D6117}" destId="{A199155A-E88B-4101-A4B3-ABDE8D856EE6}" srcOrd="0" destOrd="0" presId="urn:microsoft.com/office/officeart/2005/8/layout/vList6"/>
    <dgm:cxn modelId="{82EDB0FF-492B-4E4A-A5A5-C17D23E0296E}" type="presOf" srcId="{A69B3253-BAEA-44F6-BF39-A78A1B535A49}" destId="{A199155A-E88B-4101-A4B3-ABDE8D856EE6}" srcOrd="0" destOrd="2" presId="urn:microsoft.com/office/officeart/2005/8/layout/vList6"/>
    <dgm:cxn modelId="{7B1C15E3-D186-46C4-B2BF-48BBEA14A91F}" type="presParOf" srcId="{3D690D54-8C79-4D4B-B982-1BB19F015D28}" destId="{0BF82183-8527-4DD0-9DAE-F8B9B36AE855}" srcOrd="0" destOrd="0" presId="urn:microsoft.com/office/officeart/2005/8/layout/vList6"/>
    <dgm:cxn modelId="{445EE0DB-EF86-4617-A77C-32986E93A819}" type="presParOf" srcId="{0BF82183-8527-4DD0-9DAE-F8B9B36AE855}" destId="{842F1C4C-29FD-4EFF-8685-AA9B89BC1553}" srcOrd="0" destOrd="0" presId="urn:microsoft.com/office/officeart/2005/8/layout/vList6"/>
    <dgm:cxn modelId="{BDF302A2-B201-4BB5-A8D6-33C96409A6F8}" type="presParOf" srcId="{0BF82183-8527-4DD0-9DAE-F8B9B36AE855}" destId="{A199155A-E88B-4101-A4B3-ABDE8D856EE6}"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74E343-A0FD-417E-B0C5-E748C1666C3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AECFEC6-9FC2-4935-8279-474F50CCAB39}">
      <dgm:prSet phldrT="[Text]" phldr="0"/>
      <dgm:spPr/>
      <dgm:t>
        <a:bodyPr/>
        <a:lstStyle/>
        <a:p>
          <a:pPr rtl="0"/>
          <a:r>
            <a:rPr lang="en-US">
              <a:latin typeface="Century Gothic"/>
            </a:rPr>
            <a:t>Statistics </a:t>
          </a:r>
          <a:r>
            <a:rPr lang="en-US" err="1">
              <a:latin typeface="Century Gothic"/>
            </a:rPr>
            <a:t>och</a:t>
          </a:r>
          <a:r>
            <a:rPr lang="en-US" b="0" i="0" u="none" strike="noStrike" cap="none" baseline="0" noProof="0">
              <a:latin typeface="Century Gothic"/>
            </a:rPr>
            <a:t> data</a:t>
          </a:r>
          <a:endParaRPr lang="en-US"/>
        </a:p>
      </dgm:t>
    </dgm:pt>
    <dgm:pt modelId="{7B5F5DA4-CA1B-45E2-8CB7-61F1E3EC30CF}" type="parTrans" cxnId="{9BF8FFB8-3E20-4F69-AF74-2270607D0E91}">
      <dgm:prSet/>
      <dgm:spPr/>
      <dgm:t>
        <a:bodyPr/>
        <a:lstStyle/>
        <a:p>
          <a:endParaRPr lang="en-US"/>
        </a:p>
      </dgm:t>
    </dgm:pt>
    <dgm:pt modelId="{97EA15FA-033D-4D81-9A06-CD0F7B98897D}" type="sibTrans" cxnId="{9BF8FFB8-3E20-4F69-AF74-2270607D0E91}">
      <dgm:prSet/>
      <dgm:spPr/>
      <dgm:t>
        <a:bodyPr/>
        <a:lstStyle/>
        <a:p>
          <a:endParaRPr lang="en-US"/>
        </a:p>
      </dgm:t>
    </dgm:pt>
    <dgm:pt modelId="{2DDB685D-B30A-4B24-B776-249F4822A2E7}">
      <dgm:prSet phldrT="[Text]" phldr="0"/>
      <dgm:spPr/>
      <dgm:t>
        <a:bodyPr/>
        <a:lstStyle/>
        <a:p>
          <a:pPr rtl="0"/>
          <a:r>
            <a:rPr lang="en-US">
              <a:latin typeface="Century Gothic"/>
            </a:rPr>
            <a:t> Databases – Statista, Passport</a:t>
          </a:r>
          <a:endParaRPr lang="en-US"/>
        </a:p>
      </dgm:t>
    </dgm:pt>
    <dgm:pt modelId="{B83458AD-A975-4625-96CF-10A58EC8AE01}" type="parTrans" cxnId="{BD47669D-1B69-4905-9EC2-E2A2C26D139F}">
      <dgm:prSet/>
      <dgm:spPr/>
      <dgm:t>
        <a:bodyPr/>
        <a:lstStyle/>
        <a:p>
          <a:endParaRPr lang="en-US"/>
        </a:p>
      </dgm:t>
    </dgm:pt>
    <dgm:pt modelId="{E70E8432-7BF8-468D-9630-52B78F504E92}" type="sibTrans" cxnId="{BD47669D-1B69-4905-9EC2-E2A2C26D139F}">
      <dgm:prSet/>
      <dgm:spPr/>
      <dgm:t>
        <a:bodyPr/>
        <a:lstStyle/>
        <a:p>
          <a:endParaRPr lang="en-US"/>
        </a:p>
      </dgm:t>
    </dgm:pt>
    <dgm:pt modelId="{C6B204C6-19FD-4F24-B2C6-0135BB8C7A9C}">
      <dgm:prSet phldr="0"/>
      <dgm:spPr/>
      <dgm:t>
        <a:bodyPr/>
        <a:lstStyle/>
        <a:p>
          <a:pPr rtl="0"/>
          <a:r>
            <a:rPr lang="en-US">
              <a:latin typeface="Century Gothic"/>
            </a:rPr>
            <a:t>Hhs.se/library</a:t>
          </a:r>
        </a:p>
      </dgm:t>
    </dgm:pt>
    <dgm:pt modelId="{ABCBE299-0AF9-4DFF-B923-232279127A8D}" type="parTrans" cxnId="{B5BB9327-ECDE-4D01-B6CC-67E865AD4378}">
      <dgm:prSet/>
      <dgm:spPr/>
    </dgm:pt>
    <dgm:pt modelId="{26858717-35FD-44A1-9AA1-4678B7417FB7}" type="sibTrans" cxnId="{B5BB9327-ECDE-4D01-B6CC-67E865AD4378}">
      <dgm:prSet/>
      <dgm:spPr/>
    </dgm:pt>
    <dgm:pt modelId="{D982EFCE-54C1-4B00-BDC4-A32FC506CE87}">
      <dgm:prSet phldr="0"/>
      <dgm:spPr/>
      <dgm:t>
        <a:bodyPr/>
        <a:lstStyle/>
        <a:p>
          <a:pPr rtl="0"/>
          <a:r>
            <a:rPr lang="en-US">
              <a:latin typeface="Century Gothic"/>
            </a:rPr>
            <a:t>House of Finance</a:t>
          </a:r>
          <a:endParaRPr lang="en-US"/>
        </a:p>
      </dgm:t>
    </dgm:pt>
    <dgm:pt modelId="{4072EBCC-AFBA-4C07-8A17-60B2F0984C48}" type="parTrans" cxnId="{2772BA75-5EE4-4233-9908-D13FBCB9B2D3}">
      <dgm:prSet/>
      <dgm:spPr/>
    </dgm:pt>
    <dgm:pt modelId="{B21E26DB-114B-4AA3-9C18-552D896E2B69}" type="sibTrans" cxnId="{2772BA75-5EE4-4233-9908-D13FBCB9B2D3}">
      <dgm:prSet/>
      <dgm:spPr/>
    </dgm:pt>
    <dgm:pt modelId="{8CB39F50-A3C4-4733-912F-5D47FFCC4BBF}" type="pres">
      <dgm:prSet presAssocID="{FA74E343-A0FD-417E-B0C5-E748C1666C31}" presName="Name0" presStyleCnt="0">
        <dgm:presLayoutVars>
          <dgm:dir/>
          <dgm:animLvl val="lvl"/>
          <dgm:resizeHandles/>
        </dgm:presLayoutVars>
      </dgm:prSet>
      <dgm:spPr/>
    </dgm:pt>
    <dgm:pt modelId="{8254AE30-CF90-40B7-B43C-567DA1D8D541}" type="pres">
      <dgm:prSet presAssocID="{3AECFEC6-9FC2-4935-8279-474F50CCAB39}" presName="linNode" presStyleCnt="0"/>
      <dgm:spPr/>
    </dgm:pt>
    <dgm:pt modelId="{F709F786-AA36-4CA4-B273-F007E11880E7}" type="pres">
      <dgm:prSet presAssocID="{3AECFEC6-9FC2-4935-8279-474F50CCAB39}" presName="parentShp" presStyleLbl="node1" presStyleIdx="0" presStyleCnt="1">
        <dgm:presLayoutVars>
          <dgm:bulletEnabled val="1"/>
        </dgm:presLayoutVars>
      </dgm:prSet>
      <dgm:spPr/>
    </dgm:pt>
    <dgm:pt modelId="{5BF08FC1-51F6-471C-94A3-CEFDB132E862}" type="pres">
      <dgm:prSet presAssocID="{3AECFEC6-9FC2-4935-8279-474F50CCAB39}" presName="childShp" presStyleLbl="bgAccFollowNode1" presStyleIdx="0" presStyleCnt="1">
        <dgm:presLayoutVars>
          <dgm:bulletEnabled val="1"/>
        </dgm:presLayoutVars>
      </dgm:prSet>
      <dgm:spPr/>
    </dgm:pt>
  </dgm:ptLst>
  <dgm:cxnLst>
    <dgm:cxn modelId="{B5BB9327-ECDE-4D01-B6CC-67E865AD4378}" srcId="{3AECFEC6-9FC2-4935-8279-474F50CCAB39}" destId="{C6B204C6-19FD-4F24-B2C6-0135BB8C7A9C}" srcOrd="1" destOrd="0" parTransId="{ABCBE299-0AF9-4DFF-B923-232279127A8D}" sibTransId="{26858717-35FD-44A1-9AA1-4678B7417FB7}"/>
    <dgm:cxn modelId="{29926C5E-39DC-4E19-B60C-0FBF73F624B7}" type="presOf" srcId="{2DDB685D-B30A-4B24-B776-249F4822A2E7}" destId="{5BF08FC1-51F6-471C-94A3-CEFDB132E862}" srcOrd="0" destOrd="0" presId="urn:microsoft.com/office/officeart/2005/8/layout/vList6"/>
    <dgm:cxn modelId="{2772BA75-5EE4-4233-9908-D13FBCB9B2D3}" srcId="{3AECFEC6-9FC2-4935-8279-474F50CCAB39}" destId="{D982EFCE-54C1-4B00-BDC4-A32FC506CE87}" srcOrd="2" destOrd="0" parTransId="{4072EBCC-AFBA-4C07-8A17-60B2F0984C48}" sibTransId="{B21E26DB-114B-4AA3-9C18-552D896E2B69}"/>
    <dgm:cxn modelId="{A043387B-F084-4866-BAB5-EDC34A678EB1}" type="presOf" srcId="{3AECFEC6-9FC2-4935-8279-474F50CCAB39}" destId="{F709F786-AA36-4CA4-B273-F007E11880E7}" srcOrd="0" destOrd="0" presId="urn:microsoft.com/office/officeart/2005/8/layout/vList6"/>
    <dgm:cxn modelId="{E90F5884-88B7-4587-B2D5-7E2D61AE29DB}" type="presOf" srcId="{FA74E343-A0FD-417E-B0C5-E748C1666C31}" destId="{8CB39F50-A3C4-4733-912F-5D47FFCC4BBF}" srcOrd="0" destOrd="0" presId="urn:microsoft.com/office/officeart/2005/8/layout/vList6"/>
    <dgm:cxn modelId="{45480F87-7A5E-437D-8101-90582550F00F}" type="presOf" srcId="{C6B204C6-19FD-4F24-B2C6-0135BB8C7A9C}" destId="{5BF08FC1-51F6-471C-94A3-CEFDB132E862}" srcOrd="0" destOrd="1" presId="urn:microsoft.com/office/officeart/2005/8/layout/vList6"/>
    <dgm:cxn modelId="{BD47669D-1B69-4905-9EC2-E2A2C26D139F}" srcId="{3AECFEC6-9FC2-4935-8279-474F50CCAB39}" destId="{2DDB685D-B30A-4B24-B776-249F4822A2E7}" srcOrd="0" destOrd="0" parTransId="{B83458AD-A975-4625-96CF-10A58EC8AE01}" sibTransId="{E70E8432-7BF8-468D-9630-52B78F504E92}"/>
    <dgm:cxn modelId="{6BACA79D-F1FB-4090-A955-36441A0D2B6F}" type="presOf" srcId="{D982EFCE-54C1-4B00-BDC4-A32FC506CE87}" destId="{5BF08FC1-51F6-471C-94A3-CEFDB132E862}" srcOrd="0" destOrd="2" presId="urn:microsoft.com/office/officeart/2005/8/layout/vList6"/>
    <dgm:cxn modelId="{9BF8FFB8-3E20-4F69-AF74-2270607D0E91}" srcId="{FA74E343-A0FD-417E-B0C5-E748C1666C31}" destId="{3AECFEC6-9FC2-4935-8279-474F50CCAB39}" srcOrd="0" destOrd="0" parTransId="{7B5F5DA4-CA1B-45E2-8CB7-61F1E3EC30CF}" sibTransId="{97EA15FA-033D-4D81-9A06-CD0F7B98897D}"/>
    <dgm:cxn modelId="{D8BA3AE0-2505-4985-A66E-9BE3FFC1BEC8}" type="presParOf" srcId="{8CB39F50-A3C4-4733-912F-5D47FFCC4BBF}" destId="{8254AE30-CF90-40B7-B43C-567DA1D8D541}" srcOrd="0" destOrd="0" presId="urn:microsoft.com/office/officeart/2005/8/layout/vList6"/>
    <dgm:cxn modelId="{6E9B12D8-BAF9-4A36-98C8-76E560567C38}" type="presParOf" srcId="{8254AE30-CF90-40B7-B43C-567DA1D8D541}" destId="{F709F786-AA36-4CA4-B273-F007E11880E7}" srcOrd="0" destOrd="0" presId="urn:microsoft.com/office/officeart/2005/8/layout/vList6"/>
    <dgm:cxn modelId="{23C7B96E-8A09-49B9-B2E6-4371D76F1131}" type="presParOf" srcId="{8254AE30-CF90-40B7-B43C-567DA1D8D541}" destId="{5BF08FC1-51F6-471C-94A3-CEFDB132E862}" srcOrd="1" destOrd="0" presId="urn:microsoft.com/office/officeart/2005/8/layout/vList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0C34FD-992B-4CAA-BBBF-524B51DB4FB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6BE9D2AC-9BCC-48A4-AFC0-5DAC5AAA0720}">
      <dgm:prSet phldrT="[Text]" phldr="0"/>
      <dgm:spPr/>
      <dgm:t>
        <a:bodyPr/>
        <a:lstStyle/>
        <a:p>
          <a:pPr rtl="0"/>
          <a:r>
            <a:rPr lang="en-US">
              <a:solidFill>
                <a:schemeClr val="bg1"/>
              </a:solidFill>
              <a:latin typeface="Century Gothic"/>
            </a:rPr>
            <a:t>Company information</a:t>
          </a:r>
          <a:endParaRPr lang="en-US" b="0" i="0" u="none" strike="noStrike" cap="none" baseline="0" noProof="0" err="1">
            <a:solidFill>
              <a:schemeClr val="bg1"/>
            </a:solidFill>
            <a:latin typeface="Century Gothic"/>
          </a:endParaRPr>
        </a:p>
      </dgm:t>
    </dgm:pt>
    <dgm:pt modelId="{6860FC8C-D951-4807-835C-3537D3119195}" type="parTrans" cxnId="{FEE6AFBA-19D4-48D4-8F9D-237EDE943EAB}">
      <dgm:prSet/>
      <dgm:spPr/>
      <dgm:t>
        <a:bodyPr/>
        <a:lstStyle/>
        <a:p>
          <a:endParaRPr lang="en-US"/>
        </a:p>
      </dgm:t>
    </dgm:pt>
    <dgm:pt modelId="{CE734C98-CC01-4DEA-8EA9-F67CAF86D1D1}" type="sibTrans" cxnId="{FEE6AFBA-19D4-48D4-8F9D-237EDE943EAB}">
      <dgm:prSet/>
      <dgm:spPr/>
      <dgm:t>
        <a:bodyPr/>
        <a:lstStyle/>
        <a:p>
          <a:endParaRPr lang="en-US"/>
        </a:p>
      </dgm:t>
    </dgm:pt>
    <dgm:pt modelId="{2BCFB1BA-FB8F-454E-A13C-9A3DC177F241}">
      <dgm:prSet phldrT="[Text]" phldr="0"/>
      <dgm:spPr/>
      <dgm:t>
        <a:bodyPr/>
        <a:lstStyle/>
        <a:p>
          <a:pPr rtl="0"/>
          <a:r>
            <a:rPr lang="en-US">
              <a:latin typeface="Century Gothic"/>
            </a:rPr>
            <a:t> Databases</a:t>
          </a:r>
          <a:endParaRPr lang="en-US"/>
        </a:p>
      </dgm:t>
    </dgm:pt>
    <dgm:pt modelId="{19EA3FEC-3E9A-42DF-B533-6CB08A29786B}" type="parTrans" cxnId="{B427463C-CFCE-4362-A48E-B7F273FEA1B7}">
      <dgm:prSet/>
      <dgm:spPr/>
      <dgm:t>
        <a:bodyPr/>
        <a:lstStyle/>
        <a:p>
          <a:endParaRPr lang="en-US"/>
        </a:p>
      </dgm:t>
    </dgm:pt>
    <dgm:pt modelId="{32C406C6-3EFE-4C1B-A666-50B14F198AFE}" type="sibTrans" cxnId="{B427463C-CFCE-4362-A48E-B7F273FEA1B7}">
      <dgm:prSet/>
      <dgm:spPr/>
      <dgm:t>
        <a:bodyPr/>
        <a:lstStyle/>
        <a:p>
          <a:endParaRPr lang="en-US"/>
        </a:p>
      </dgm:t>
    </dgm:pt>
    <dgm:pt modelId="{BF6ADE48-EE1A-4D15-85EC-C4B4017AD961}">
      <dgm:prSet phldrT="[Text]" phldr="0"/>
      <dgm:spPr/>
      <dgm:t>
        <a:bodyPr/>
        <a:lstStyle/>
        <a:p>
          <a:pPr rtl="0"/>
          <a:r>
            <a:rPr lang="en-US">
              <a:latin typeface="Century Gothic"/>
            </a:rPr>
            <a:t> Hhs.se/library</a:t>
          </a:r>
        </a:p>
      </dgm:t>
    </dgm:pt>
    <dgm:pt modelId="{17D84DD4-0595-4EE8-B86E-70993AAB119E}" type="parTrans" cxnId="{2C15D318-F8A8-47E9-B3BE-F9F446273B3D}">
      <dgm:prSet/>
      <dgm:spPr/>
      <dgm:t>
        <a:bodyPr/>
        <a:lstStyle/>
        <a:p>
          <a:endParaRPr lang="en-US"/>
        </a:p>
      </dgm:t>
    </dgm:pt>
    <dgm:pt modelId="{63BFB0D5-3CF5-4D30-A4F0-6AB17EECA214}" type="sibTrans" cxnId="{2C15D318-F8A8-47E9-B3BE-F9F446273B3D}">
      <dgm:prSet/>
      <dgm:spPr/>
      <dgm:t>
        <a:bodyPr/>
        <a:lstStyle/>
        <a:p>
          <a:endParaRPr lang="en-US"/>
        </a:p>
      </dgm:t>
    </dgm:pt>
    <dgm:pt modelId="{328945C5-C830-4B79-A5B2-A448A1C2FA01}">
      <dgm:prSet phldr="0"/>
      <dgm:spPr/>
      <dgm:t>
        <a:bodyPr/>
        <a:lstStyle/>
        <a:p>
          <a:pPr rtl="0"/>
          <a:r>
            <a:rPr lang="en-US">
              <a:latin typeface="Century Gothic"/>
            </a:rPr>
            <a:t>House of Finance</a:t>
          </a:r>
          <a:endParaRPr lang="en-US"/>
        </a:p>
      </dgm:t>
    </dgm:pt>
    <dgm:pt modelId="{C99FC3DA-A276-441B-BDBE-A997AD0034D6}" type="parTrans" cxnId="{28CEC2F9-DF04-4BD6-8324-775F58CEB028}">
      <dgm:prSet/>
      <dgm:spPr/>
    </dgm:pt>
    <dgm:pt modelId="{D7E1D9D9-A527-4FBA-8099-02CCE91FBDDD}" type="sibTrans" cxnId="{28CEC2F9-DF04-4BD6-8324-775F58CEB028}">
      <dgm:prSet/>
      <dgm:spPr/>
    </dgm:pt>
    <dgm:pt modelId="{8C6DC909-5C0F-4B6B-9FB3-CF903DD4C66E}" type="pres">
      <dgm:prSet presAssocID="{C10C34FD-992B-4CAA-BBBF-524B51DB4FB9}" presName="Name0" presStyleCnt="0">
        <dgm:presLayoutVars>
          <dgm:dir/>
          <dgm:animLvl val="lvl"/>
          <dgm:resizeHandles/>
        </dgm:presLayoutVars>
      </dgm:prSet>
      <dgm:spPr/>
    </dgm:pt>
    <dgm:pt modelId="{791A926B-D608-47E6-9BC4-4D32BFAA8EB2}" type="pres">
      <dgm:prSet presAssocID="{6BE9D2AC-9BCC-48A4-AFC0-5DAC5AAA0720}" presName="linNode" presStyleCnt="0"/>
      <dgm:spPr/>
    </dgm:pt>
    <dgm:pt modelId="{CB75F7D6-B878-4083-B644-A47BBE11DACA}" type="pres">
      <dgm:prSet presAssocID="{6BE9D2AC-9BCC-48A4-AFC0-5DAC5AAA0720}" presName="parentShp" presStyleLbl="node1" presStyleIdx="0" presStyleCnt="1">
        <dgm:presLayoutVars>
          <dgm:bulletEnabled val="1"/>
        </dgm:presLayoutVars>
      </dgm:prSet>
      <dgm:spPr/>
    </dgm:pt>
    <dgm:pt modelId="{ED63A5C1-7123-47C8-8CD6-E7F14883E08E}" type="pres">
      <dgm:prSet presAssocID="{6BE9D2AC-9BCC-48A4-AFC0-5DAC5AAA0720}" presName="childShp" presStyleLbl="bgAccFollowNode1" presStyleIdx="0" presStyleCnt="1">
        <dgm:presLayoutVars>
          <dgm:bulletEnabled val="1"/>
        </dgm:presLayoutVars>
      </dgm:prSet>
      <dgm:spPr/>
    </dgm:pt>
  </dgm:ptLst>
  <dgm:cxnLst>
    <dgm:cxn modelId="{3C9B0A12-C27B-4E30-AFEF-39284624C147}" type="presOf" srcId="{328945C5-C830-4B79-A5B2-A448A1C2FA01}" destId="{ED63A5C1-7123-47C8-8CD6-E7F14883E08E}" srcOrd="0" destOrd="2" presId="urn:microsoft.com/office/officeart/2005/8/layout/vList6"/>
    <dgm:cxn modelId="{2C15D318-F8A8-47E9-B3BE-F9F446273B3D}" srcId="{6BE9D2AC-9BCC-48A4-AFC0-5DAC5AAA0720}" destId="{BF6ADE48-EE1A-4D15-85EC-C4B4017AD961}" srcOrd="1" destOrd="0" parTransId="{17D84DD4-0595-4EE8-B86E-70993AAB119E}" sibTransId="{63BFB0D5-3CF5-4D30-A4F0-6AB17EECA214}"/>
    <dgm:cxn modelId="{B427463C-CFCE-4362-A48E-B7F273FEA1B7}" srcId="{6BE9D2AC-9BCC-48A4-AFC0-5DAC5AAA0720}" destId="{2BCFB1BA-FB8F-454E-A13C-9A3DC177F241}" srcOrd="0" destOrd="0" parTransId="{19EA3FEC-3E9A-42DF-B533-6CB08A29786B}" sibTransId="{32C406C6-3EFE-4C1B-A666-50B14F198AFE}"/>
    <dgm:cxn modelId="{73336189-302E-43EF-9011-B2815F4892D2}" type="presOf" srcId="{2BCFB1BA-FB8F-454E-A13C-9A3DC177F241}" destId="{ED63A5C1-7123-47C8-8CD6-E7F14883E08E}" srcOrd="0" destOrd="0" presId="urn:microsoft.com/office/officeart/2005/8/layout/vList6"/>
    <dgm:cxn modelId="{FEE6AFBA-19D4-48D4-8F9D-237EDE943EAB}" srcId="{C10C34FD-992B-4CAA-BBBF-524B51DB4FB9}" destId="{6BE9D2AC-9BCC-48A4-AFC0-5DAC5AAA0720}" srcOrd="0" destOrd="0" parTransId="{6860FC8C-D951-4807-835C-3537D3119195}" sibTransId="{CE734C98-CC01-4DEA-8EA9-F67CAF86D1D1}"/>
    <dgm:cxn modelId="{D123B5D9-DFE2-4761-A93A-7BF2460B5710}" type="presOf" srcId="{C10C34FD-992B-4CAA-BBBF-524B51DB4FB9}" destId="{8C6DC909-5C0F-4B6B-9FB3-CF903DD4C66E}" srcOrd="0" destOrd="0" presId="urn:microsoft.com/office/officeart/2005/8/layout/vList6"/>
    <dgm:cxn modelId="{294F03DB-EE5F-488A-8CF1-E95CAEEF3442}" type="presOf" srcId="{BF6ADE48-EE1A-4D15-85EC-C4B4017AD961}" destId="{ED63A5C1-7123-47C8-8CD6-E7F14883E08E}" srcOrd="0" destOrd="1" presId="urn:microsoft.com/office/officeart/2005/8/layout/vList6"/>
    <dgm:cxn modelId="{8B164BF8-5F5A-4F4C-82CF-C3DE22ED3C84}" type="presOf" srcId="{6BE9D2AC-9BCC-48A4-AFC0-5DAC5AAA0720}" destId="{CB75F7D6-B878-4083-B644-A47BBE11DACA}" srcOrd="0" destOrd="0" presId="urn:microsoft.com/office/officeart/2005/8/layout/vList6"/>
    <dgm:cxn modelId="{28CEC2F9-DF04-4BD6-8324-775F58CEB028}" srcId="{6BE9D2AC-9BCC-48A4-AFC0-5DAC5AAA0720}" destId="{328945C5-C830-4B79-A5B2-A448A1C2FA01}" srcOrd="2" destOrd="0" parTransId="{C99FC3DA-A276-441B-BDBE-A997AD0034D6}" sibTransId="{D7E1D9D9-A527-4FBA-8099-02CCE91FBDDD}"/>
    <dgm:cxn modelId="{2F42DA42-B065-40D8-9226-A9948CE9DC64}" type="presParOf" srcId="{8C6DC909-5C0F-4B6B-9FB3-CF903DD4C66E}" destId="{791A926B-D608-47E6-9BC4-4D32BFAA8EB2}" srcOrd="0" destOrd="0" presId="urn:microsoft.com/office/officeart/2005/8/layout/vList6"/>
    <dgm:cxn modelId="{CA376710-A198-41C7-8F08-F51601CBD9AA}" type="presParOf" srcId="{791A926B-D608-47E6-9BC4-4D32BFAA8EB2}" destId="{CB75F7D6-B878-4083-B644-A47BBE11DACA}" srcOrd="0" destOrd="0" presId="urn:microsoft.com/office/officeart/2005/8/layout/vList6"/>
    <dgm:cxn modelId="{2DC3B31F-AE4D-4716-85A5-234501AD1D13}" type="presParOf" srcId="{791A926B-D608-47E6-9BC4-4D32BFAA8EB2}" destId="{ED63A5C1-7123-47C8-8CD6-E7F14883E08E}" srcOrd="1" destOrd="0" presId="urn:microsoft.com/office/officeart/2005/8/layout/vList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1177FE-AB3E-423F-A542-01D851A0A4C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3AE9338-EC21-49DF-93FC-7CA8BE04F865}">
      <dgm:prSet phldrT="[Text]" phldr="0"/>
      <dgm:spPr/>
      <dgm:t>
        <a:bodyPr/>
        <a:lstStyle/>
        <a:p>
          <a:r>
            <a:rPr lang="en-US">
              <a:latin typeface="Century Gothic"/>
            </a:rPr>
            <a:t>News</a:t>
          </a:r>
          <a:endParaRPr lang="en-US"/>
        </a:p>
      </dgm:t>
    </dgm:pt>
    <dgm:pt modelId="{8EA34727-3F94-4F9E-BEDF-C20860EDCECF}" type="parTrans" cxnId="{E9BC3ED2-0289-4AC9-B368-31730168B079}">
      <dgm:prSet/>
      <dgm:spPr/>
      <dgm:t>
        <a:bodyPr/>
        <a:lstStyle/>
        <a:p>
          <a:endParaRPr lang="en-US"/>
        </a:p>
      </dgm:t>
    </dgm:pt>
    <dgm:pt modelId="{348716C0-B0F9-470E-AEA4-A7C3249BE696}" type="sibTrans" cxnId="{E9BC3ED2-0289-4AC9-B368-31730168B079}">
      <dgm:prSet/>
      <dgm:spPr/>
      <dgm:t>
        <a:bodyPr/>
        <a:lstStyle/>
        <a:p>
          <a:endParaRPr lang="en-US"/>
        </a:p>
      </dgm:t>
    </dgm:pt>
    <dgm:pt modelId="{3575B704-B6DE-42E0-8030-1621199F2319}">
      <dgm:prSet phldrT="[Text]" phldr="0"/>
      <dgm:spPr/>
      <dgm:t>
        <a:bodyPr/>
        <a:lstStyle/>
        <a:p>
          <a:r>
            <a:rPr lang="en-US">
              <a:latin typeface="Century Gothic"/>
            </a:rPr>
            <a:t>Retriever</a:t>
          </a:r>
          <a:endParaRPr lang="en-US"/>
        </a:p>
      </dgm:t>
    </dgm:pt>
    <dgm:pt modelId="{5F2EB781-3952-413B-8158-62D0A5AD725D}" type="parTrans" cxnId="{5DDCF853-3785-4920-8137-989D4014079B}">
      <dgm:prSet/>
      <dgm:spPr/>
      <dgm:t>
        <a:bodyPr/>
        <a:lstStyle/>
        <a:p>
          <a:endParaRPr lang="en-US"/>
        </a:p>
      </dgm:t>
    </dgm:pt>
    <dgm:pt modelId="{4625B407-4B1D-44A0-8C5F-7CB873E84393}" type="sibTrans" cxnId="{5DDCF853-3785-4920-8137-989D4014079B}">
      <dgm:prSet/>
      <dgm:spPr/>
      <dgm:t>
        <a:bodyPr/>
        <a:lstStyle/>
        <a:p>
          <a:endParaRPr lang="en-US"/>
        </a:p>
      </dgm:t>
    </dgm:pt>
    <dgm:pt modelId="{B9C5FE7B-3185-4DF2-AAF2-6E0DB5F0747A}">
      <dgm:prSet phldrT="[Text]" phldr="0"/>
      <dgm:spPr/>
      <dgm:t>
        <a:bodyPr/>
        <a:lstStyle/>
        <a:p>
          <a:pPr rtl="0"/>
          <a:r>
            <a:rPr lang="en-US">
              <a:latin typeface="Century Gothic"/>
            </a:rPr>
            <a:t>Financial Times</a:t>
          </a:r>
          <a:endParaRPr lang="en-US"/>
        </a:p>
      </dgm:t>
    </dgm:pt>
    <dgm:pt modelId="{FB741B5B-4AFB-43A0-8E89-8D8AE0894532}" type="parTrans" cxnId="{2CB65B37-971F-4F0E-8C53-D58114CA3E8A}">
      <dgm:prSet/>
      <dgm:spPr/>
      <dgm:t>
        <a:bodyPr/>
        <a:lstStyle/>
        <a:p>
          <a:endParaRPr lang="en-US"/>
        </a:p>
      </dgm:t>
    </dgm:pt>
    <dgm:pt modelId="{E6B0C376-3DEF-402B-B9B5-9FA2CF9F35B1}" type="sibTrans" cxnId="{2CB65B37-971F-4F0E-8C53-D58114CA3E8A}">
      <dgm:prSet/>
      <dgm:spPr/>
      <dgm:t>
        <a:bodyPr/>
        <a:lstStyle/>
        <a:p>
          <a:endParaRPr lang="en-US"/>
        </a:p>
      </dgm:t>
    </dgm:pt>
    <dgm:pt modelId="{DC6C85EF-0FD9-47E2-9091-B1912DC4DE81}">
      <dgm:prSet phldr="0"/>
      <dgm:spPr/>
      <dgm:t>
        <a:bodyPr/>
        <a:lstStyle/>
        <a:p>
          <a:r>
            <a:rPr lang="en-US">
              <a:latin typeface="Century Gothic"/>
            </a:rPr>
            <a:t>Factiva</a:t>
          </a:r>
        </a:p>
      </dgm:t>
    </dgm:pt>
    <dgm:pt modelId="{19DCAAE2-C740-4251-A4E9-8190F5E4226E}" type="parTrans" cxnId="{8972107D-CAB5-4DE6-ABAC-6F9731F66E55}">
      <dgm:prSet/>
      <dgm:spPr/>
    </dgm:pt>
    <dgm:pt modelId="{3BC6D9BE-C5AA-42D8-BCF1-7B7BE5DBAE0E}" type="sibTrans" cxnId="{8972107D-CAB5-4DE6-ABAC-6F9731F66E55}">
      <dgm:prSet/>
      <dgm:spPr/>
    </dgm:pt>
    <dgm:pt modelId="{10D49504-63D5-4729-82E8-16D8D8C0804A}" type="pres">
      <dgm:prSet presAssocID="{A51177FE-AB3E-423F-A542-01D851A0A4C8}" presName="Name0" presStyleCnt="0">
        <dgm:presLayoutVars>
          <dgm:dir/>
          <dgm:animLvl val="lvl"/>
          <dgm:resizeHandles/>
        </dgm:presLayoutVars>
      </dgm:prSet>
      <dgm:spPr/>
    </dgm:pt>
    <dgm:pt modelId="{D8F0E3B2-5B1E-4B41-A64E-43536B7B4F11}" type="pres">
      <dgm:prSet presAssocID="{F3AE9338-EC21-49DF-93FC-7CA8BE04F865}" presName="linNode" presStyleCnt="0"/>
      <dgm:spPr/>
    </dgm:pt>
    <dgm:pt modelId="{58D46710-CBF0-46BB-8D42-F59C1F561570}" type="pres">
      <dgm:prSet presAssocID="{F3AE9338-EC21-49DF-93FC-7CA8BE04F865}" presName="parentShp" presStyleLbl="node1" presStyleIdx="0" presStyleCnt="1">
        <dgm:presLayoutVars>
          <dgm:bulletEnabled val="1"/>
        </dgm:presLayoutVars>
      </dgm:prSet>
      <dgm:spPr/>
    </dgm:pt>
    <dgm:pt modelId="{B0FFEB60-1D77-4991-9788-E6531C99503C}" type="pres">
      <dgm:prSet presAssocID="{F3AE9338-EC21-49DF-93FC-7CA8BE04F865}" presName="childShp" presStyleLbl="bgAccFollowNode1" presStyleIdx="0" presStyleCnt="1">
        <dgm:presLayoutVars>
          <dgm:bulletEnabled val="1"/>
        </dgm:presLayoutVars>
      </dgm:prSet>
      <dgm:spPr/>
    </dgm:pt>
  </dgm:ptLst>
  <dgm:cxnLst>
    <dgm:cxn modelId="{2CB65B37-971F-4F0E-8C53-D58114CA3E8A}" srcId="{F3AE9338-EC21-49DF-93FC-7CA8BE04F865}" destId="{B9C5FE7B-3185-4DF2-AAF2-6E0DB5F0747A}" srcOrd="2" destOrd="0" parTransId="{FB741B5B-4AFB-43A0-8E89-8D8AE0894532}" sibTransId="{E6B0C376-3DEF-402B-B9B5-9FA2CF9F35B1}"/>
    <dgm:cxn modelId="{7E17C55C-D253-4C19-8DF4-D08DA499B5F5}" type="presOf" srcId="{DC6C85EF-0FD9-47E2-9091-B1912DC4DE81}" destId="{B0FFEB60-1D77-4991-9788-E6531C99503C}" srcOrd="0" destOrd="1" presId="urn:microsoft.com/office/officeart/2005/8/layout/vList6"/>
    <dgm:cxn modelId="{5DDCF853-3785-4920-8137-989D4014079B}" srcId="{F3AE9338-EC21-49DF-93FC-7CA8BE04F865}" destId="{3575B704-B6DE-42E0-8030-1621199F2319}" srcOrd="0" destOrd="0" parTransId="{5F2EB781-3952-413B-8158-62D0A5AD725D}" sibTransId="{4625B407-4B1D-44A0-8C5F-7CB873E84393}"/>
    <dgm:cxn modelId="{EE96A178-E678-44F3-B55F-B54376EF9EDD}" type="presOf" srcId="{A51177FE-AB3E-423F-A542-01D851A0A4C8}" destId="{10D49504-63D5-4729-82E8-16D8D8C0804A}" srcOrd="0" destOrd="0" presId="urn:microsoft.com/office/officeart/2005/8/layout/vList6"/>
    <dgm:cxn modelId="{8972107D-CAB5-4DE6-ABAC-6F9731F66E55}" srcId="{F3AE9338-EC21-49DF-93FC-7CA8BE04F865}" destId="{DC6C85EF-0FD9-47E2-9091-B1912DC4DE81}" srcOrd="1" destOrd="0" parTransId="{19DCAAE2-C740-4251-A4E9-8190F5E4226E}" sibTransId="{3BC6D9BE-C5AA-42D8-BCF1-7B7BE5DBAE0E}"/>
    <dgm:cxn modelId="{E9BC3ED2-0289-4AC9-B368-31730168B079}" srcId="{A51177FE-AB3E-423F-A542-01D851A0A4C8}" destId="{F3AE9338-EC21-49DF-93FC-7CA8BE04F865}" srcOrd="0" destOrd="0" parTransId="{8EA34727-3F94-4F9E-BEDF-C20860EDCECF}" sibTransId="{348716C0-B0F9-470E-AEA4-A7C3249BE696}"/>
    <dgm:cxn modelId="{4105B5D3-2846-4458-B9E5-AEF06B305E63}" type="presOf" srcId="{3575B704-B6DE-42E0-8030-1621199F2319}" destId="{B0FFEB60-1D77-4991-9788-E6531C99503C}" srcOrd="0" destOrd="0" presId="urn:microsoft.com/office/officeart/2005/8/layout/vList6"/>
    <dgm:cxn modelId="{28C53BDD-A9DD-4C56-80A9-B5D22ACCB10E}" type="presOf" srcId="{B9C5FE7B-3185-4DF2-AAF2-6E0DB5F0747A}" destId="{B0FFEB60-1D77-4991-9788-E6531C99503C}" srcOrd="0" destOrd="2" presId="urn:microsoft.com/office/officeart/2005/8/layout/vList6"/>
    <dgm:cxn modelId="{3E8C0AF0-BED1-4B47-A13A-5DB5CFC8DF10}" type="presOf" srcId="{F3AE9338-EC21-49DF-93FC-7CA8BE04F865}" destId="{58D46710-CBF0-46BB-8D42-F59C1F561570}" srcOrd="0" destOrd="0" presId="urn:microsoft.com/office/officeart/2005/8/layout/vList6"/>
    <dgm:cxn modelId="{F9E1B40A-AE8A-4D5C-8133-27B79A5EA66E}" type="presParOf" srcId="{10D49504-63D5-4729-82E8-16D8D8C0804A}" destId="{D8F0E3B2-5B1E-4B41-A64E-43536B7B4F11}" srcOrd="0" destOrd="0" presId="urn:microsoft.com/office/officeart/2005/8/layout/vList6"/>
    <dgm:cxn modelId="{5C0F10C9-60DE-4D2D-9273-A78A06A6C359}" type="presParOf" srcId="{D8F0E3B2-5B1E-4B41-A64E-43536B7B4F11}" destId="{58D46710-CBF0-46BB-8D42-F59C1F561570}" srcOrd="0" destOrd="0" presId="urn:microsoft.com/office/officeart/2005/8/layout/vList6"/>
    <dgm:cxn modelId="{83F2E413-DF2C-4430-BB67-56CC59D358D1}" type="presParOf" srcId="{D8F0E3B2-5B1E-4B41-A64E-43536B7B4F11}" destId="{B0FFEB60-1D77-4991-9788-E6531C99503C}" srcOrd="1" destOrd="0" presId="urn:microsoft.com/office/officeart/2005/8/layout/vList6"/>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4F9EFC-0ADB-4582-9A5F-E30A7635940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1A9B710-0CDE-47AE-A268-B073A72387E9}">
      <dgm:prSet phldrT="[Text]" phldr="0"/>
      <dgm:spPr/>
      <dgm:t>
        <a:bodyPr/>
        <a:lstStyle/>
        <a:p>
          <a:pPr rtl="0"/>
          <a:r>
            <a:rPr lang="en-US">
              <a:latin typeface="Century Gothic"/>
            </a:rPr>
            <a:t>Format</a:t>
          </a:r>
          <a:endParaRPr lang="en-US"/>
        </a:p>
      </dgm:t>
    </dgm:pt>
    <dgm:pt modelId="{C39BD22F-D2AE-429E-9F06-E2F5861E7940}" type="parTrans" cxnId="{467352D8-BBE2-4430-8D89-7CBA4D8816FC}">
      <dgm:prSet/>
      <dgm:spPr/>
      <dgm:t>
        <a:bodyPr/>
        <a:lstStyle/>
        <a:p>
          <a:endParaRPr lang="en-US"/>
        </a:p>
      </dgm:t>
    </dgm:pt>
    <dgm:pt modelId="{2A386964-25AE-46E8-AA66-3B54BFA7E960}" type="sibTrans" cxnId="{467352D8-BBE2-4430-8D89-7CBA4D8816FC}">
      <dgm:prSet/>
      <dgm:spPr/>
      <dgm:t>
        <a:bodyPr/>
        <a:lstStyle/>
        <a:p>
          <a:endParaRPr lang="en-US"/>
        </a:p>
      </dgm:t>
    </dgm:pt>
    <dgm:pt modelId="{153827DB-E3D6-4E57-844B-4ECB23394ADF}">
      <dgm:prSet phldrT="[Text]" phldr="0"/>
      <dgm:spPr/>
      <dgm:t>
        <a:bodyPr/>
        <a:lstStyle/>
        <a:p>
          <a:pPr rtl="0"/>
          <a:r>
            <a:rPr lang="en-US">
              <a:latin typeface="Century Gothic"/>
            </a:rPr>
            <a:t>Peer reviewed?</a:t>
          </a:r>
        </a:p>
      </dgm:t>
    </dgm:pt>
    <dgm:pt modelId="{D5E7784D-6737-4041-B9D7-68F6750DAEBB}" type="parTrans" cxnId="{8F36336C-DD71-4FDB-9B79-970E06040015}">
      <dgm:prSet/>
      <dgm:spPr/>
      <dgm:t>
        <a:bodyPr/>
        <a:lstStyle/>
        <a:p>
          <a:endParaRPr lang="en-US"/>
        </a:p>
      </dgm:t>
    </dgm:pt>
    <dgm:pt modelId="{6B4D1C47-C201-430A-A538-3EAF0CEDACD3}" type="sibTrans" cxnId="{8F36336C-DD71-4FDB-9B79-970E06040015}">
      <dgm:prSet/>
      <dgm:spPr/>
      <dgm:t>
        <a:bodyPr/>
        <a:lstStyle/>
        <a:p>
          <a:endParaRPr lang="en-US"/>
        </a:p>
      </dgm:t>
    </dgm:pt>
    <dgm:pt modelId="{9A1A06F0-FD2E-4C3E-B75E-B492348251F0}">
      <dgm:prSet phldrT="[Text]" phldr="0"/>
      <dgm:spPr/>
      <dgm:t>
        <a:bodyPr/>
        <a:lstStyle/>
        <a:p>
          <a:r>
            <a:rPr lang="en-US">
              <a:latin typeface="Century Gothic"/>
            </a:rPr>
            <a:t>Relevance</a:t>
          </a:r>
          <a:endParaRPr lang="en-US"/>
        </a:p>
      </dgm:t>
    </dgm:pt>
    <dgm:pt modelId="{D74AC3FE-7D0D-4F37-A470-B9508BE530AF}" type="parTrans" cxnId="{2830B354-5B9E-487F-8812-8F6ACC61AB0D}">
      <dgm:prSet/>
      <dgm:spPr/>
      <dgm:t>
        <a:bodyPr/>
        <a:lstStyle/>
        <a:p>
          <a:endParaRPr lang="en-US"/>
        </a:p>
      </dgm:t>
    </dgm:pt>
    <dgm:pt modelId="{07221582-6592-4A2E-81A7-000035F64CF8}" type="sibTrans" cxnId="{2830B354-5B9E-487F-8812-8F6ACC61AB0D}">
      <dgm:prSet/>
      <dgm:spPr/>
      <dgm:t>
        <a:bodyPr/>
        <a:lstStyle/>
        <a:p>
          <a:endParaRPr lang="en-US"/>
        </a:p>
      </dgm:t>
    </dgm:pt>
    <dgm:pt modelId="{CE7A327F-000D-46D0-B2B3-D0D2F95BB716}">
      <dgm:prSet phldrT="[Text]" phldr="0"/>
      <dgm:spPr/>
      <dgm:t>
        <a:bodyPr/>
        <a:lstStyle/>
        <a:p>
          <a:pPr rtl="0"/>
          <a:r>
            <a:rPr lang="en-US">
              <a:latin typeface="Century Gothic"/>
            </a:rPr>
            <a:t>Adequate level?</a:t>
          </a:r>
          <a:endParaRPr lang="en-US"/>
        </a:p>
      </dgm:t>
    </dgm:pt>
    <dgm:pt modelId="{61CA06E9-EBE7-40B3-8C78-9C1A5765BBBD}" type="parTrans" cxnId="{430532C3-7EC5-4192-83A6-E3B7A2472DF8}">
      <dgm:prSet/>
      <dgm:spPr/>
      <dgm:t>
        <a:bodyPr/>
        <a:lstStyle/>
        <a:p>
          <a:endParaRPr lang="en-US"/>
        </a:p>
      </dgm:t>
    </dgm:pt>
    <dgm:pt modelId="{C36344AB-DC1A-46F3-A9B9-B6C95CFDB52C}" type="sibTrans" cxnId="{430532C3-7EC5-4192-83A6-E3B7A2472DF8}">
      <dgm:prSet/>
      <dgm:spPr/>
      <dgm:t>
        <a:bodyPr/>
        <a:lstStyle/>
        <a:p>
          <a:endParaRPr lang="en-US"/>
        </a:p>
      </dgm:t>
    </dgm:pt>
    <dgm:pt modelId="{11D5068D-52ED-49CA-AA69-F6970CB69565}">
      <dgm:prSet phldr="0"/>
      <dgm:spPr/>
      <dgm:t>
        <a:bodyPr/>
        <a:lstStyle/>
        <a:p>
          <a:pPr rtl="0"/>
          <a:r>
            <a:rPr lang="en-US">
              <a:latin typeface="Century Gothic"/>
            </a:rPr>
            <a:t>Other interests?</a:t>
          </a:r>
          <a:endParaRPr lang="en-US"/>
        </a:p>
      </dgm:t>
    </dgm:pt>
    <dgm:pt modelId="{41D8D3E4-9484-4D9E-AAB5-9340EC6CA679}" type="parTrans" cxnId="{0E1C36EB-FBEE-4F81-BD59-EA620C7A77A4}">
      <dgm:prSet/>
      <dgm:spPr/>
      <dgm:t>
        <a:bodyPr/>
        <a:lstStyle/>
        <a:p>
          <a:endParaRPr lang="en-SE"/>
        </a:p>
      </dgm:t>
    </dgm:pt>
    <dgm:pt modelId="{EAAF18D5-F4BD-4DCB-AC78-E23E66B2428E}" type="sibTrans" cxnId="{0E1C36EB-FBEE-4F81-BD59-EA620C7A77A4}">
      <dgm:prSet/>
      <dgm:spPr/>
      <dgm:t>
        <a:bodyPr/>
        <a:lstStyle/>
        <a:p>
          <a:endParaRPr lang="en-US"/>
        </a:p>
      </dgm:t>
    </dgm:pt>
    <dgm:pt modelId="{74836E28-3FE1-4DE9-ACF1-D485FD7EB67D}">
      <dgm:prSet phldr="0"/>
      <dgm:spPr/>
      <dgm:t>
        <a:bodyPr/>
        <a:lstStyle/>
        <a:p>
          <a:pPr rtl="0"/>
          <a:r>
            <a:rPr lang="en-US">
              <a:latin typeface="Century Gothic"/>
            </a:rPr>
            <a:t>Working Paper?</a:t>
          </a:r>
          <a:endParaRPr lang="en-US"/>
        </a:p>
      </dgm:t>
    </dgm:pt>
    <dgm:pt modelId="{4ECC6EE2-5D9E-4860-A426-3C325C11B866}" type="parTrans" cxnId="{502B08FC-4B9F-4FDF-866C-262A8DDA981D}">
      <dgm:prSet/>
      <dgm:spPr/>
      <dgm:t>
        <a:bodyPr/>
        <a:lstStyle/>
        <a:p>
          <a:endParaRPr lang="en-SE"/>
        </a:p>
      </dgm:t>
    </dgm:pt>
    <dgm:pt modelId="{094E9DA4-4FEB-4CE5-8114-8CF03B3D8E51}" type="sibTrans" cxnId="{502B08FC-4B9F-4FDF-866C-262A8DDA981D}">
      <dgm:prSet/>
      <dgm:spPr/>
      <dgm:t>
        <a:bodyPr/>
        <a:lstStyle/>
        <a:p>
          <a:endParaRPr lang="en-SE"/>
        </a:p>
      </dgm:t>
    </dgm:pt>
    <dgm:pt modelId="{28E2DDEF-9BC9-499C-8167-1BD01C1B91D8}">
      <dgm:prSet phldr="0"/>
      <dgm:spPr/>
      <dgm:t>
        <a:bodyPr/>
        <a:lstStyle/>
        <a:p>
          <a:pPr rtl="0"/>
          <a:r>
            <a:rPr lang="en-US">
              <a:latin typeface="Century Gothic"/>
            </a:rPr>
            <a:t>Which scientific field?</a:t>
          </a:r>
        </a:p>
      </dgm:t>
    </dgm:pt>
    <dgm:pt modelId="{406868FB-F9D7-4B70-918B-BABB34A17A49}" type="parTrans" cxnId="{B34449A4-79AD-4EB3-A25D-7317851AAE3A}">
      <dgm:prSet/>
      <dgm:spPr/>
      <dgm:t>
        <a:bodyPr/>
        <a:lstStyle/>
        <a:p>
          <a:endParaRPr lang="en-SE"/>
        </a:p>
      </dgm:t>
    </dgm:pt>
    <dgm:pt modelId="{43DC421C-00CA-4766-8925-A2AD48F73F70}" type="sibTrans" cxnId="{B34449A4-79AD-4EB3-A25D-7317851AAE3A}">
      <dgm:prSet/>
      <dgm:spPr/>
      <dgm:t>
        <a:bodyPr/>
        <a:lstStyle/>
        <a:p>
          <a:endParaRPr lang="en-SE"/>
        </a:p>
      </dgm:t>
    </dgm:pt>
    <dgm:pt modelId="{9B924239-9B55-4465-83CF-69C9A0865061}">
      <dgm:prSet phldr="0"/>
      <dgm:spPr/>
      <dgm:t>
        <a:bodyPr/>
        <a:lstStyle/>
        <a:p>
          <a:pPr rtl="0"/>
          <a:r>
            <a:rPr lang="en-US">
              <a:latin typeface="Century Gothic"/>
            </a:rPr>
            <a:t>Purpose</a:t>
          </a:r>
          <a:endParaRPr lang="en-US"/>
        </a:p>
      </dgm:t>
    </dgm:pt>
    <dgm:pt modelId="{5EB1EF6C-E4E1-4818-A8C0-C32116A53BC5}" type="parTrans" cxnId="{0E280358-093F-4C9A-B21C-A170C49B68EA}">
      <dgm:prSet/>
      <dgm:spPr/>
      <dgm:t>
        <a:bodyPr/>
        <a:lstStyle/>
        <a:p>
          <a:endParaRPr lang="en-SE"/>
        </a:p>
      </dgm:t>
    </dgm:pt>
    <dgm:pt modelId="{8DE903EA-2548-4B04-BF67-664BA45EDA0F}" type="sibTrans" cxnId="{0E280358-093F-4C9A-B21C-A170C49B68EA}">
      <dgm:prSet/>
      <dgm:spPr/>
      <dgm:t>
        <a:bodyPr/>
        <a:lstStyle/>
        <a:p>
          <a:endParaRPr lang="en-US"/>
        </a:p>
      </dgm:t>
    </dgm:pt>
    <dgm:pt modelId="{2E060523-F435-44B7-AEB0-26EF765094D7}">
      <dgm:prSet phldr="0"/>
      <dgm:spPr/>
      <dgm:t>
        <a:bodyPr/>
        <a:lstStyle/>
        <a:p>
          <a:r>
            <a:rPr lang="en-US">
              <a:latin typeface="Century Gothic"/>
            </a:rPr>
            <a:t>Objectivity?</a:t>
          </a:r>
          <a:endParaRPr lang="en-US"/>
        </a:p>
      </dgm:t>
    </dgm:pt>
    <dgm:pt modelId="{B01123F3-18FD-4195-900C-2B1E50ED0D0C}" type="parTrans" cxnId="{8A0E49A2-0A9B-4CC0-8D9C-02EF78091F8D}">
      <dgm:prSet/>
      <dgm:spPr/>
      <dgm:t>
        <a:bodyPr/>
        <a:lstStyle/>
        <a:p>
          <a:endParaRPr lang="en-SE"/>
        </a:p>
      </dgm:t>
    </dgm:pt>
    <dgm:pt modelId="{C8BA8783-F134-4915-BAE5-66D8D3763639}" type="sibTrans" cxnId="{8A0E49A2-0A9B-4CC0-8D9C-02EF78091F8D}">
      <dgm:prSet/>
      <dgm:spPr/>
      <dgm:t>
        <a:bodyPr/>
        <a:lstStyle/>
        <a:p>
          <a:endParaRPr lang="en-SE"/>
        </a:p>
      </dgm:t>
    </dgm:pt>
    <dgm:pt modelId="{047F0EBD-ABBD-4E58-9886-ADDBAC2B50C9}">
      <dgm:prSet phldr="0"/>
      <dgm:spPr/>
      <dgm:t>
        <a:bodyPr/>
        <a:lstStyle/>
        <a:p>
          <a:pPr rtl="0"/>
          <a:r>
            <a:rPr lang="en-US">
              <a:latin typeface="Century Gothic"/>
            </a:rPr>
            <a:t>Timeliness</a:t>
          </a:r>
          <a:endParaRPr lang="en-US"/>
        </a:p>
      </dgm:t>
    </dgm:pt>
    <dgm:pt modelId="{E9F631FB-E6FF-486C-990F-1E655F1743BB}" type="parTrans" cxnId="{9C70BDDA-DFBA-48E5-A15F-A465CE01C601}">
      <dgm:prSet/>
      <dgm:spPr/>
      <dgm:t>
        <a:bodyPr/>
        <a:lstStyle/>
        <a:p>
          <a:endParaRPr lang="en-SE"/>
        </a:p>
      </dgm:t>
    </dgm:pt>
    <dgm:pt modelId="{65C13927-366B-4A1B-BAAA-18903E39AC0B}" type="sibTrans" cxnId="{9C70BDDA-DFBA-48E5-A15F-A465CE01C601}">
      <dgm:prSet/>
      <dgm:spPr/>
      <dgm:t>
        <a:bodyPr/>
        <a:lstStyle/>
        <a:p>
          <a:endParaRPr lang="en-US"/>
        </a:p>
      </dgm:t>
    </dgm:pt>
    <dgm:pt modelId="{7622A2D3-90CD-4431-A360-A1C0569459E1}">
      <dgm:prSet phldr="0"/>
      <dgm:spPr/>
      <dgm:t>
        <a:bodyPr/>
        <a:lstStyle/>
        <a:p>
          <a:pPr rtl="0"/>
          <a:r>
            <a:rPr lang="en-US">
              <a:latin typeface="Century Gothic"/>
            </a:rPr>
            <a:t>Up-to-date?</a:t>
          </a:r>
          <a:endParaRPr lang="en-US"/>
        </a:p>
      </dgm:t>
    </dgm:pt>
    <dgm:pt modelId="{C4F84E30-1A86-4303-884F-16AB7A887E4B}" type="parTrans" cxnId="{F28C8850-81E7-4C2A-9172-BE2FD0BAC4A2}">
      <dgm:prSet/>
      <dgm:spPr/>
      <dgm:t>
        <a:bodyPr/>
        <a:lstStyle/>
        <a:p>
          <a:endParaRPr lang="en-SE"/>
        </a:p>
      </dgm:t>
    </dgm:pt>
    <dgm:pt modelId="{1086492D-C94D-4722-944C-59F265C1EE3E}" type="sibTrans" cxnId="{F28C8850-81E7-4C2A-9172-BE2FD0BAC4A2}">
      <dgm:prSet/>
      <dgm:spPr/>
      <dgm:t>
        <a:bodyPr/>
        <a:lstStyle/>
        <a:p>
          <a:endParaRPr lang="en-SE"/>
        </a:p>
      </dgm:t>
    </dgm:pt>
    <dgm:pt modelId="{C9931A8E-F2E4-4110-A5C3-03CF6F7E94A1}">
      <dgm:prSet phldr="0"/>
      <dgm:spPr/>
      <dgm:t>
        <a:bodyPr/>
        <a:lstStyle/>
        <a:p>
          <a:r>
            <a:rPr lang="en-US">
              <a:latin typeface="Century Gothic"/>
            </a:rPr>
            <a:t>Publisher?</a:t>
          </a:r>
          <a:endParaRPr lang="en-US"/>
        </a:p>
      </dgm:t>
    </dgm:pt>
    <dgm:pt modelId="{99FA8A26-A773-4ED8-A913-FC558F732F8C}" type="parTrans" cxnId="{AC780DD6-505B-4495-9A23-55DB82A1E23A}">
      <dgm:prSet/>
      <dgm:spPr/>
      <dgm:t>
        <a:bodyPr/>
        <a:lstStyle/>
        <a:p>
          <a:endParaRPr lang="en-SE"/>
        </a:p>
      </dgm:t>
    </dgm:pt>
    <dgm:pt modelId="{821CFDDC-A31F-44AB-B309-8E1F1C860191}" type="sibTrans" cxnId="{AC780DD6-505B-4495-9A23-55DB82A1E23A}">
      <dgm:prSet/>
      <dgm:spPr/>
      <dgm:t>
        <a:bodyPr/>
        <a:lstStyle/>
        <a:p>
          <a:endParaRPr lang="en-SE"/>
        </a:p>
      </dgm:t>
    </dgm:pt>
    <dgm:pt modelId="{C86E6176-26B9-42C3-A083-D3FC327A3BD6}">
      <dgm:prSet phldr="0"/>
      <dgm:spPr/>
      <dgm:t>
        <a:bodyPr/>
        <a:lstStyle/>
        <a:p>
          <a:pPr rtl="0"/>
          <a:r>
            <a:rPr lang="en-US">
              <a:latin typeface="Century Gothic"/>
            </a:rPr>
            <a:t>Sender</a:t>
          </a:r>
          <a:endParaRPr lang="en-US"/>
        </a:p>
      </dgm:t>
    </dgm:pt>
    <dgm:pt modelId="{213CA33D-6181-4083-8460-D183A780489D}" type="parTrans" cxnId="{64805D4C-DCA8-48DB-A703-7990FA52E26F}">
      <dgm:prSet/>
      <dgm:spPr/>
      <dgm:t>
        <a:bodyPr/>
        <a:lstStyle/>
        <a:p>
          <a:endParaRPr lang="en-SE"/>
        </a:p>
      </dgm:t>
    </dgm:pt>
    <dgm:pt modelId="{E85C06D1-C695-4949-9345-DF08D56BDEA2}" type="sibTrans" cxnId="{64805D4C-DCA8-48DB-A703-7990FA52E26F}">
      <dgm:prSet/>
      <dgm:spPr/>
      <dgm:t>
        <a:bodyPr/>
        <a:lstStyle/>
        <a:p>
          <a:endParaRPr lang="en-US"/>
        </a:p>
      </dgm:t>
    </dgm:pt>
    <dgm:pt modelId="{83F2075A-1CC4-44AA-A51B-1C26588F627D}">
      <dgm:prSet phldr="0"/>
      <dgm:spPr/>
      <dgm:t>
        <a:bodyPr/>
        <a:lstStyle/>
        <a:p>
          <a:r>
            <a:rPr lang="en-US">
              <a:latin typeface="Century Gothic"/>
            </a:rPr>
            <a:t>Author?</a:t>
          </a:r>
          <a:endParaRPr lang="en-US"/>
        </a:p>
      </dgm:t>
    </dgm:pt>
    <dgm:pt modelId="{B0C6BC78-513D-4A72-81FD-70AE9DAD756E}" type="parTrans" cxnId="{E9D983EE-9F00-47DB-8D2F-603401074692}">
      <dgm:prSet/>
      <dgm:spPr/>
      <dgm:t>
        <a:bodyPr/>
        <a:lstStyle/>
        <a:p>
          <a:endParaRPr lang="en-SE"/>
        </a:p>
      </dgm:t>
    </dgm:pt>
    <dgm:pt modelId="{A99ABAB9-DFCC-4A40-8961-DD8E7F0551FC}" type="sibTrans" cxnId="{E9D983EE-9F00-47DB-8D2F-603401074692}">
      <dgm:prSet/>
      <dgm:spPr/>
      <dgm:t>
        <a:bodyPr/>
        <a:lstStyle/>
        <a:p>
          <a:endParaRPr lang="en-SE"/>
        </a:p>
      </dgm:t>
    </dgm:pt>
    <dgm:pt modelId="{0BE9AFC7-2549-4317-8727-F003132E0DD2}">
      <dgm:prSet phldr="0"/>
      <dgm:spPr/>
      <dgm:t>
        <a:bodyPr/>
        <a:lstStyle/>
        <a:p>
          <a:r>
            <a:rPr lang="en-US">
              <a:latin typeface="Century Gothic"/>
            </a:rPr>
            <a:t>Book?</a:t>
          </a:r>
        </a:p>
      </dgm:t>
    </dgm:pt>
    <dgm:pt modelId="{DD7F6BE0-A246-43D3-8F2C-AA45EE1EBCF7}" type="parTrans" cxnId="{5F61627B-77A3-4DDC-AECC-2E3DB0A94086}">
      <dgm:prSet/>
      <dgm:spPr/>
      <dgm:t>
        <a:bodyPr/>
        <a:lstStyle/>
        <a:p>
          <a:endParaRPr lang="en-SE"/>
        </a:p>
      </dgm:t>
    </dgm:pt>
    <dgm:pt modelId="{51DF3AC3-2171-44A1-AD89-5661F0840624}" type="sibTrans" cxnId="{5F61627B-77A3-4DDC-AECC-2E3DB0A94086}">
      <dgm:prSet/>
      <dgm:spPr/>
      <dgm:t>
        <a:bodyPr/>
        <a:lstStyle/>
        <a:p>
          <a:endParaRPr lang="en-SE"/>
        </a:p>
      </dgm:t>
    </dgm:pt>
    <dgm:pt modelId="{117FEF42-55BA-41D1-8A66-A5590689D529}" type="pres">
      <dgm:prSet presAssocID="{F64F9EFC-0ADB-4582-9A5F-E30A7635940A}" presName="linearFlow" presStyleCnt="0">
        <dgm:presLayoutVars>
          <dgm:dir/>
          <dgm:animLvl val="lvl"/>
          <dgm:resizeHandles val="exact"/>
        </dgm:presLayoutVars>
      </dgm:prSet>
      <dgm:spPr/>
    </dgm:pt>
    <dgm:pt modelId="{FD5A36FB-CC0C-43DD-9338-97522AE6D8BD}" type="pres">
      <dgm:prSet presAssocID="{31A9B710-0CDE-47AE-A268-B073A72387E9}" presName="composite" presStyleCnt="0"/>
      <dgm:spPr/>
    </dgm:pt>
    <dgm:pt modelId="{B1D73EBA-F3EE-4357-96BE-B85A4CD4B6AC}" type="pres">
      <dgm:prSet presAssocID="{31A9B710-0CDE-47AE-A268-B073A72387E9}" presName="parTx" presStyleLbl="node1" presStyleIdx="0" presStyleCnt="5">
        <dgm:presLayoutVars>
          <dgm:chMax val="0"/>
          <dgm:chPref val="0"/>
          <dgm:bulletEnabled val="1"/>
        </dgm:presLayoutVars>
      </dgm:prSet>
      <dgm:spPr/>
    </dgm:pt>
    <dgm:pt modelId="{735DACA8-8BC8-47A2-A7BF-0417C98A5031}" type="pres">
      <dgm:prSet presAssocID="{31A9B710-0CDE-47AE-A268-B073A72387E9}" presName="parSh" presStyleLbl="node1" presStyleIdx="0" presStyleCnt="5"/>
      <dgm:spPr/>
    </dgm:pt>
    <dgm:pt modelId="{EDC4CB7D-3B4F-4069-874A-22089D1426FA}" type="pres">
      <dgm:prSet presAssocID="{31A9B710-0CDE-47AE-A268-B073A72387E9}" presName="desTx" presStyleLbl="fgAcc1" presStyleIdx="0" presStyleCnt="5">
        <dgm:presLayoutVars>
          <dgm:bulletEnabled val="1"/>
        </dgm:presLayoutVars>
      </dgm:prSet>
      <dgm:spPr/>
    </dgm:pt>
    <dgm:pt modelId="{2EE11634-5A40-4265-A218-CEF14C221F95}" type="pres">
      <dgm:prSet presAssocID="{2A386964-25AE-46E8-AA66-3B54BFA7E960}" presName="sibTrans" presStyleLbl="sibTrans2D1" presStyleIdx="0" presStyleCnt="4"/>
      <dgm:spPr/>
    </dgm:pt>
    <dgm:pt modelId="{9E89BA76-C360-413A-9EF3-C8B089D827F6}" type="pres">
      <dgm:prSet presAssocID="{2A386964-25AE-46E8-AA66-3B54BFA7E960}" presName="connTx" presStyleLbl="sibTrans2D1" presStyleIdx="0" presStyleCnt="4"/>
      <dgm:spPr/>
    </dgm:pt>
    <dgm:pt modelId="{2842E78A-7AF8-477A-A424-57DA484FD8CA}" type="pres">
      <dgm:prSet presAssocID="{C86E6176-26B9-42C3-A083-D3FC327A3BD6}" presName="composite" presStyleCnt="0"/>
      <dgm:spPr/>
    </dgm:pt>
    <dgm:pt modelId="{3AD357D4-A254-48DC-887F-AAB2CEEBE7F8}" type="pres">
      <dgm:prSet presAssocID="{C86E6176-26B9-42C3-A083-D3FC327A3BD6}" presName="parTx" presStyleLbl="node1" presStyleIdx="0" presStyleCnt="5">
        <dgm:presLayoutVars>
          <dgm:chMax val="0"/>
          <dgm:chPref val="0"/>
          <dgm:bulletEnabled val="1"/>
        </dgm:presLayoutVars>
      </dgm:prSet>
      <dgm:spPr/>
    </dgm:pt>
    <dgm:pt modelId="{8ADFF9CA-3165-4F22-8CAD-C46444BE5CA6}" type="pres">
      <dgm:prSet presAssocID="{C86E6176-26B9-42C3-A083-D3FC327A3BD6}" presName="parSh" presStyleLbl="node1" presStyleIdx="1" presStyleCnt="5"/>
      <dgm:spPr/>
    </dgm:pt>
    <dgm:pt modelId="{C7CE9FFA-E569-4EA3-86BB-30896C6E98F0}" type="pres">
      <dgm:prSet presAssocID="{C86E6176-26B9-42C3-A083-D3FC327A3BD6}" presName="desTx" presStyleLbl="fgAcc1" presStyleIdx="1" presStyleCnt="5">
        <dgm:presLayoutVars>
          <dgm:bulletEnabled val="1"/>
        </dgm:presLayoutVars>
      </dgm:prSet>
      <dgm:spPr/>
    </dgm:pt>
    <dgm:pt modelId="{FEC5C5FB-2B82-45E1-A816-DF6921BF7F32}" type="pres">
      <dgm:prSet presAssocID="{E85C06D1-C695-4949-9345-DF08D56BDEA2}" presName="sibTrans" presStyleLbl="sibTrans2D1" presStyleIdx="1" presStyleCnt="4"/>
      <dgm:spPr/>
    </dgm:pt>
    <dgm:pt modelId="{B122B5F6-EE5F-4795-ABCB-1799CBC28830}" type="pres">
      <dgm:prSet presAssocID="{E85C06D1-C695-4949-9345-DF08D56BDEA2}" presName="connTx" presStyleLbl="sibTrans2D1" presStyleIdx="1" presStyleCnt="4"/>
      <dgm:spPr/>
    </dgm:pt>
    <dgm:pt modelId="{F9CCD2D2-934E-427E-AE30-2AA41A547AD8}" type="pres">
      <dgm:prSet presAssocID="{9A1A06F0-FD2E-4C3E-B75E-B492348251F0}" presName="composite" presStyleCnt="0"/>
      <dgm:spPr/>
    </dgm:pt>
    <dgm:pt modelId="{500CA522-CCC1-4F70-ACCD-D57B370EC64B}" type="pres">
      <dgm:prSet presAssocID="{9A1A06F0-FD2E-4C3E-B75E-B492348251F0}" presName="parTx" presStyleLbl="node1" presStyleIdx="1" presStyleCnt="5">
        <dgm:presLayoutVars>
          <dgm:chMax val="0"/>
          <dgm:chPref val="0"/>
          <dgm:bulletEnabled val="1"/>
        </dgm:presLayoutVars>
      </dgm:prSet>
      <dgm:spPr/>
    </dgm:pt>
    <dgm:pt modelId="{A8F9F8FD-071D-47D0-98F4-0648812FA752}" type="pres">
      <dgm:prSet presAssocID="{9A1A06F0-FD2E-4C3E-B75E-B492348251F0}" presName="parSh" presStyleLbl="node1" presStyleIdx="2" presStyleCnt="5"/>
      <dgm:spPr/>
    </dgm:pt>
    <dgm:pt modelId="{9CD54A76-6491-43B0-90B8-D2A263DE2286}" type="pres">
      <dgm:prSet presAssocID="{9A1A06F0-FD2E-4C3E-B75E-B492348251F0}" presName="desTx" presStyleLbl="fgAcc1" presStyleIdx="2" presStyleCnt="5">
        <dgm:presLayoutVars>
          <dgm:bulletEnabled val="1"/>
        </dgm:presLayoutVars>
      </dgm:prSet>
      <dgm:spPr/>
    </dgm:pt>
    <dgm:pt modelId="{B3C810BE-6D34-4FE7-B967-47901EA124AF}" type="pres">
      <dgm:prSet presAssocID="{07221582-6592-4A2E-81A7-000035F64CF8}" presName="sibTrans" presStyleLbl="sibTrans2D1" presStyleIdx="2" presStyleCnt="4"/>
      <dgm:spPr/>
    </dgm:pt>
    <dgm:pt modelId="{39C01414-232C-470A-986E-3B8361DCAEF6}" type="pres">
      <dgm:prSet presAssocID="{07221582-6592-4A2E-81A7-000035F64CF8}" presName="connTx" presStyleLbl="sibTrans2D1" presStyleIdx="2" presStyleCnt="4"/>
      <dgm:spPr/>
    </dgm:pt>
    <dgm:pt modelId="{40D438F8-EB54-4D82-A429-F7453753A481}" type="pres">
      <dgm:prSet presAssocID="{9B924239-9B55-4465-83CF-69C9A0865061}" presName="composite" presStyleCnt="0"/>
      <dgm:spPr/>
    </dgm:pt>
    <dgm:pt modelId="{CE0AA4CB-F787-4DDD-AF25-FC511C76B61C}" type="pres">
      <dgm:prSet presAssocID="{9B924239-9B55-4465-83CF-69C9A0865061}" presName="parTx" presStyleLbl="node1" presStyleIdx="2" presStyleCnt="5">
        <dgm:presLayoutVars>
          <dgm:chMax val="0"/>
          <dgm:chPref val="0"/>
          <dgm:bulletEnabled val="1"/>
        </dgm:presLayoutVars>
      </dgm:prSet>
      <dgm:spPr/>
    </dgm:pt>
    <dgm:pt modelId="{9A4E5971-5EE9-48E1-9B69-BE9777FC0AD8}" type="pres">
      <dgm:prSet presAssocID="{9B924239-9B55-4465-83CF-69C9A0865061}" presName="parSh" presStyleLbl="node1" presStyleIdx="3" presStyleCnt="5"/>
      <dgm:spPr/>
    </dgm:pt>
    <dgm:pt modelId="{9BA515A4-79E7-4E08-A0D4-02263107B1B0}" type="pres">
      <dgm:prSet presAssocID="{9B924239-9B55-4465-83CF-69C9A0865061}" presName="desTx" presStyleLbl="fgAcc1" presStyleIdx="3" presStyleCnt="5">
        <dgm:presLayoutVars>
          <dgm:bulletEnabled val="1"/>
        </dgm:presLayoutVars>
      </dgm:prSet>
      <dgm:spPr/>
    </dgm:pt>
    <dgm:pt modelId="{4C2F77D0-2207-4417-B0BD-9442E19079EB}" type="pres">
      <dgm:prSet presAssocID="{8DE903EA-2548-4B04-BF67-664BA45EDA0F}" presName="sibTrans" presStyleLbl="sibTrans2D1" presStyleIdx="3" presStyleCnt="4"/>
      <dgm:spPr/>
    </dgm:pt>
    <dgm:pt modelId="{8A02A89A-D7A3-4683-B4EC-92680217BB49}" type="pres">
      <dgm:prSet presAssocID="{8DE903EA-2548-4B04-BF67-664BA45EDA0F}" presName="connTx" presStyleLbl="sibTrans2D1" presStyleIdx="3" presStyleCnt="4"/>
      <dgm:spPr/>
    </dgm:pt>
    <dgm:pt modelId="{22CE7C9C-B5F1-48C4-98BD-F9740201645C}" type="pres">
      <dgm:prSet presAssocID="{047F0EBD-ABBD-4E58-9886-ADDBAC2B50C9}" presName="composite" presStyleCnt="0"/>
      <dgm:spPr/>
    </dgm:pt>
    <dgm:pt modelId="{A29DBC31-5E70-4960-B9C1-82F9E8A48384}" type="pres">
      <dgm:prSet presAssocID="{047F0EBD-ABBD-4E58-9886-ADDBAC2B50C9}" presName="parTx" presStyleLbl="node1" presStyleIdx="3" presStyleCnt="5">
        <dgm:presLayoutVars>
          <dgm:chMax val="0"/>
          <dgm:chPref val="0"/>
          <dgm:bulletEnabled val="1"/>
        </dgm:presLayoutVars>
      </dgm:prSet>
      <dgm:spPr/>
    </dgm:pt>
    <dgm:pt modelId="{2DB7AC2B-C87F-484F-B38E-3F5563A121E5}" type="pres">
      <dgm:prSet presAssocID="{047F0EBD-ABBD-4E58-9886-ADDBAC2B50C9}" presName="parSh" presStyleLbl="node1" presStyleIdx="4" presStyleCnt="5"/>
      <dgm:spPr/>
    </dgm:pt>
    <dgm:pt modelId="{F8BBBD97-F780-4E19-8715-08DFFBA273E1}" type="pres">
      <dgm:prSet presAssocID="{047F0EBD-ABBD-4E58-9886-ADDBAC2B50C9}" presName="desTx" presStyleLbl="fgAcc1" presStyleIdx="4" presStyleCnt="5">
        <dgm:presLayoutVars>
          <dgm:bulletEnabled val="1"/>
        </dgm:presLayoutVars>
      </dgm:prSet>
      <dgm:spPr/>
    </dgm:pt>
  </dgm:ptLst>
  <dgm:cxnLst>
    <dgm:cxn modelId="{8FC3410B-6A43-4E41-AB14-A35BD3A9D1AC}" type="presOf" srcId="{CE7A327F-000D-46D0-B2B3-D0D2F95BB716}" destId="{9CD54A76-6491-43B0-90B8-D2A263DE2286}" srcOrd="0" destOrd="0" presId="urn:microsoft.com/office/officeart/2005/8/layout/process3"/>
    <dgm:cxn modelId="{8769F014-6DB8-497F-8CFE-EAE173239C13}" type="presOf" srcId="{8DE903EA-2548-4B04-BF67-664BA45EDA0F}" destId="{8A02A89A-D7A3-4683-B4EC-92680217BB49}" srcOrd="1" destOrd="0" presId="urn:microsoft.com/office/officeart/2005/8/layout/process3"/>
    <dgm:cxn modelId="{A5144E2E-F743-4F04-8048-602C75A994D6}" type="presOf" srcId="{C86E6176-26B9-42C3-A083-D3FC327A3BD6}" destId="{8ADFF9CA-3165-4F22-8CAD-C46444BE5CA6}" srcOrd="1" destOrd="0" presId="urn:microsoft.com/office/officeart/2005/8/layout/process3"/>
    <dgm:cxn modelId="{7098A12F-798C-4AC1-B2A7-808A11C1B260}" type="presOf" srcId="{11D5068D-52ED-49CA-AA69-F6970CB69565}" destId="{9BA515A4-79E7-4E08-A0D4-02263107B1B0}" srcOrd="0" destOrd="1" presId="urn:microsoft.com/office/officeart/2005/8/layout/process3"/>
    <dgm:cxn modelId="{6A6F4230-D647-4024-A771-25B85C80A8C7}" type="presOf" srcId="{7622A2D3-90CD-4431-A360-A1C0569459E1}" destId="{F8BBBD97-F780-4E19-8715-08DFFBA273E1}" srcOrd="0" destOrd="0" presId="urn:microsoft.com/office/officeart/2005/8/layout/process3"/>
    <dgm:cxn modelId="{9C8D0B35-23FA-4DE8-A040-2907C9ACD9A7}" type="presOf" srcId="{9B924239-9B55-4465-83CF-69C9A0865061}" destId="{CE0AA4CB-F787-4DDD-AF25-FC511C76B61C}" srcOrd="0" destOrd="0" presId="urn:microsoft.com/office/officeart/2005/8/layout/process3"/>
    <dgm:cxn modelId="{091E3C36-F8C0-4CBC-B047-C9FB600F6D59}" type="presOf" srcId="{31A9B710-0CDE-47AE-A268-B073A72387E9}" destId="{735DACA8-8BC8-47A2-A7BF-0417C98A5031}" srcOrd="1" destOrd="0" presId="urn:microsoft.com/office/officeart/2005/8/layout/process3"/>
    <dgm:cxn modelId="{FDA0473C-F8F2-46ED-8005-4026466E0BE9}" type="presOf" srcId="{9A1A06F0-FD2E-4C3E-B75E-B492348251F0}" destId="{A8F9F8FD-071D-47D0-98F4-0648812FA752}" srcOrd="1" destOrd="0" presId="urn:microsoft.com/office/officeart/2005/8/layout/process3"/>
    <dgm:cxn modelId="{69678C3C-3FD5-4F7D-8CA8-4AE7D85C84AC}" type="presOf" srcId="{31A9B710-0CDE-47AE-A268-B073A72387E9}" destId="{B1D73EBA-F3EE-4357-96BE-B85A4CD4B6AC}" srcOrd="0" destOrd="0" presId="urn:microsoft.com/office/officeart/2005/8/layout/process3"/>
    <dgm:cxn modelId="{9DEDB13D-593B-417F-A274-09E8CB01316A}" type="presOf" srcId="{07221582-6592-4A2E-81A7-000035F64CF8}" destId="{B3C810BE-6D34-4FE7-B967-47901EA124AF}" srcOrd="0" destOrd="0" presId="urn:microsoft.com/office/officeart/2005/8/layout/process3"/>
    <dgm:cxn modelId="{243AC644-B94C-4EF5-A217-A2ACCC503D90}" type="presOf" srcId="{E85C06D1-C695-4949-9345-DF08D56BDEA2}" destId="{FEC5C5FB-2B82-45E1-A816-DF6921BF7F32}" srcOrd="0" destOrd="0" presId="urn:microsoft.com/office/officeart/2005/8/layout/process3"/>
    <dgm:cxn modelId="{8F36336C-DD71-4FDB-9B79-970E06040015}" srcId="{31A9B710-0CDE-47AE-A268-B073A72387E9}" destId="{153827DB-E3D6-4E57-844B-4ECB23394ADF}" srcOrd="0" destOrd="0" parTransId="{D5E7784D-6737-4041-B9D7-68F6750DAEBB}" sibTransId="{6B4D1C47-C201-430A-A538-3EAF0CEDACD3}"/>
    <dgm:cxn modelId="{64805D4C-DCA8-48DB-A703-7990FA52E26F}" srcId="{F64F9EFC-0ADB-4582-9A5F-E30A7635940A}" destId="{C86E6176-26B9-42C3-A083-D3FC327A3BD6}" srcOrd="1" destOrd="0" parTransId="{213CA33D-6181-4083-8460-D183A780489D}" sibTransId="{E85C06D1-C695-4949-9345-DF08D56BDEA2}"/>
    <dgm:cxn modelId="{61BDF26E-F1F6-4648-BA2D-1A9D547854F2}" type="presOf" srcId="{74836E28-3FE1-4DE9-ACF1-D485FD7EB67D}" destId="{EDC4CB7D-3B4F-4069-874A-22089D1426FA}" srcOrd="0" destOrd="1" presId="urn:microsoft.com/office/officeart/2005/8/layout/process3"/>
    <dgm:cxn modelId="{F28C8850-81E7-4C2A-9172-BE2FD0BAC4A2}" srcId="{047F0EBD-ABBD-4E58-9886-ADDBAC2B50C9}" destId="{7622A2D3-90CD-4431-A360-A1C0569459E1}" srcOrd="0" destOrd="0" parTransId="{C4F84E30-1A86-4303-884F-16AB7A887E4B}" sibTransId="{1086492D-C94D-4722-944C-59F265C1EE3E}"/>
    <dgm:cxn modelId="{2830B354-5B9E-487F-8812-8F6ACC61AB0D}" srcId="{F64F9EFC-0ADB-4582-9A5F-E30A7635940A}" destId="{9A1A06F0-FD2E-4C3E-B75E-B492348251F0}" srcOrd="2" destOrd="0" parTransId="{D74AC3FE-7D0D-4F37-A470-B9508BE530AF}" sibTransId="{07221582-6592-4A2E-81A7-000035F64CF8}"/>
    <dgm:cxn modelId="{B5CFE957-BF7A-4FA7-9BA7-E218B0458EAE}" type="presOf" srcId="{047F0EBD-ABBD-4E58-9886-ADDBAC2B50C9}" destId="{2DB7AC2B-C87F-484F-B38E-3F5563A121E5}" srcOrd="1" destOrd="0" presId="urn:microsoft.com/office/officeart/2005/8/layout/process3"/>
    <dgm:cxn modelId="{0E280358-093F-4C9A-B21C-A170C49B68EA}" srcId="{F64F9EFC-0ADB-4582-9A5F-E30A7635940A}" destId="{9B924239-9B55-4465-83CF-69C9A0865061}" srcOrd="3" destOrd="0" parTransId="{5EB1EF6C-E4E1-4818-A8C0-C32116A53BC5}" sibTransId="{8DE903EA-2548-4B04-BF67-664BA45EDA0F}"/>
    <dgm:cxn modelId="{BC2C3858-DA73-441A-85CF-C2AA17517CA2}" type="presOf" srcId="{2E060523-F435-44B7-AEB0-26EF765094D7}" destId="{9BA515A4-79E7-4E08-A0D4-02263107B1B0}" srcOrd="0" destOrd="0" presId="urn:microsoft.com/office/officeart/2005/8/layout/process3"/>
    <dgm:cxn modelId="{1A3CC458-B86E-4F37-9BED-156A26F42A3E}" type="presOf" srcId="{28E2DDEF-9BC9-499C-8167-1BD01C1B91D8}" destId="{9CD54A76-6491-43B0-90B8-D2A263DE2286}" srcOrd="0" destOrd="1" presId="urn:microsoft.com/office/officeart/2005/8/layout/process3"/>
    <dgm:cxn modelId="{5F61627B-77A3-4DDC-AECC-2E3DB0A94086}" srcId="{31A9B710-0CDE-47AE-A268-B073A72387E9}" destId="{0BE9AFC7-2549-4317-8727-F003132E0DD2}" srcOrd="2" destOrd="0" parTransId="{DD7F6BE0-A246-43D3-8F2C-AA45EE1EBCF7}" sibTransId="{51DF3AC3-2171-44A1-AD89-5661F0840624}"/>
    <dgm:cxn modelId="{EC4C537C-59DF-4A94-9271-B02AE7592331}" type="presOf" srcId="{F64F9EFC-0ADB-4582-9A5F-E30A7635940A}" destId="{117FEF42-55BA-41D1-8A66-A5590689D529}" srcOrd="0" destOrd="0" presId="urn:microsoft.com/office/officeart/2005/8/layout/process3"/>
    <dgm:cxn modelId="{5CE24990-E9A0-47C5-B44E-4CD12593A8AB}" type="presOf" srcId="{9B924239-9B55-4465-83CF-69C9A0865061}" destId="{9A4E5971-5EE9-48E1-9B69-BE9777FC0AD8}" srcOrd="1" destOrd="0" presId="urn:microsoft.com/office/officeart/2005/8/layout/process3"/>
    <dgm:cxn modelId="{53929595-5CBC-4D5A-9957-00866288E16A}" type="presOf" srcId="{83F2075A-1CC4-44AA-A51B-1C26588F627D}" destId="{C7CE9FFA-E569-4EA3-86BB-30896C6E98F0}" srcOrd="0" destOrd="0" presId="urn:microsoft.com/office/officeart/2005/8/layout/process3"/>
    <dgm:cxn modelId="{CCCE9097-6047-4665-8B61-4781DAEEEAE0}" type="presOf" srcId="{9A1A06F0-FD2E-4C3E-B75E-B492348251F0}" destId="{500CA522-CCC1-4F70-ACCD-D57B370EC64B}" srcOrd="0" destOrd="0" presId="urn:microsoft.com/office/officeart/2005/8/layout/process3"/>
    <dgm:cxn modelId="{8A0E49A2-0A9B-4CC0-8D9C-02EF78091F8D}" srcId="{9B924239-9B55-4465-83CF-69C9A0865061}" destId="{2E060523-F435-44B7-AEB0-26EF765094D7}" srcOrd="0" destOrd="0" parTransId="{B01123F3-18FD-4195-900C-2B1E50ED0D0C}" sibTransId="{C8BA8783-F134-4915-BAE5-66D8D3763639}"/>
    <dgm:cxn modelId="{B34449A4-79AD-4EB3-A25D-7317851AAE3A}" srcId="{9A1A06F0-FD2E-4C3E-B75E-B492348251F0}" destId="{28E2DDEF-9BC9-499C-8167-1BD01C1B91D8}" srcOrd="1" destOrd="0" parTransId="{406868FB-F9D7-4B70-918B-BABB34A17A49}" sibTransId="{43DC421C-00CA-4766-8925-A2AD48F73F70}"/>
    <dgm:cxn modelId="{9E35D3A5-BFDC-4252-9678-A57309C3C450}" type="presOf" srcId="{C9931A8E-F2E4-4110-A5C3-03CF6F7E94A1}" destId="{C7CE9FFA-E569-4EA3-86BB-30896C6E98F0}" srcOrd="0" destOrd="1" presId="urn:microsoft.com/office/officeart/2005/8/layout/process3"/>
    <dgm:cxn modelId="{435438A8-D3EF-4E35-A2B9-C690C6B14955}" type="presOf" srcId="{0BE9AFC7-2549-4317-8727-F003132E0DD2}" destId="{EDC4CB7D-3B4F-4069-874A-22089D1426FA}" srcOrd="0" destOrd="2" presId="urn:microsoft.com/office/officeart/2005/8/layout/process3"/>
    <dgm:cxn modelId="{430532C3-7EC5-4192-83A6-E3B7A2472DF8}" srcId="{9A1A06F0-FD2E-4C3E-B75E-B492348251F0}" destId="{CE7A327F-000D-46D0-B2B3-D0D2F95BB716}" srcOrd="0" destOrd="0" parTransId="{61CA06E9-EBE7-40B3-8C78-9C1A5765BBBD}" sibTransId="{C36344AB-DC1A-46F3-A9B9-B6C95CFDB52C}"/>
    <dgm:cxn modelId="{A7FB69C3-EDC8-421E-BBF1-9362AFADA04E}" type="presOf" srcId="{153827DB-E3D6-4E57-844B-4ECB23394ADF}" destId="{EDC4CB7D-3B4F-4069-874A-22089D1426FA}" srcOrd="0" destOrd="0" presId="urn:microsoft.com/office/officeart/2005/8/layout/process3"/>
    <dgm:cxn modelId="{AC780DD6-505B-4495-9A23-55DB82A1E23A}" srcId="{C86E6176-26B9-42C3-A083-D3FC327A3BD6}" destId="{C9931A8E-F2E4-4110-A5C3-03CF6F7E94A1}" srcOrd="1" destOrd="0" parTransId="{99FA8A26-A773-4ED8-A913-FC558F732F8C}" sibTransId="{821CFDDC-A31F-44AB-B309-8E1F1C860191}"/>
    <dgm:cxn modelId="{C787BCD7-3557-40E0-8965-D38647522A7A}" type="presOf" srcId="{2A386964-25AE-46E8-AA66-3B54BFA7E960}" destId="{2EE11634-5A40-4265-A218-CEF14C221F95}" srcOrd="0" destOrd="0" presId="urn:microsoft.com/office/officeart/2005/8/layout/process3"/>
    <dgm:cxn modelId="{467352D8-BBE2-4430-8D89-7CBA4D8816FC}" srcId="{F64F9EFC-0ADB-4582-9A5F-E30A7635940A}" destId="{31A9B710-0CDE-47AE-A268-B073A72387E9}" srcOrd="0" destOrd="0" parTransId="{C39BD22F-D2AE-429E-9F06-E2F5861E7940}" sibTransId="{2A386964-25AE-46E8-AA66-3B54BFA7E960}"/>
    <dgm:cxn modelId="{44735CD9-5C15-4C33-8498-82A198194F66}" type="presOf" srcId="{C86E6176-26B9-42C3-A083-D3FC327A3BD6}" destId="{3AD357D4-A254-48DC-887F-AAB2CEEBE7F8}" srcOrd="0" destOrd="0" presId="urn:microsoft.com/office/officeart/2005/8/layout/process3"/>
    <dgm:cxn modelId="{71FEAEDA-A925-4C26-B2C0-5414DA75AF90}" type="presOf" srcId="{07221582-6592-4A2E-81A7-000035F64CF8}" destId="{39C01414-232C-470A-986E-3B8361DCAEF6}" srcOrd="1" destOrd="0" presId="urn:microsoft.com/office/officeart/2005/8/layout/process3"/>
    <dgm:cxn modelId="{9C70BDDA-DFBA-48E5-A15F-A465CE01C601}" srcId="{F64F9EFC-0ADB-4582-9A5F-E30A7635940A}" destId="{047F0EBD-ABBD-4E58-9886-ADDBAC2B50C9}" srcOrd="4" destOrd="0" parTransId="{E9F631FB-E6FF-486C-990F-1E655F1743BB}" sibTransId="{65C13927-366B-4A1B-BAAA-18903E39AC0B}"/>
    <dgm:cxn modelId="{82EE1CDF-66EA-4D46-ACED-F1F5E9899227}" type="presOf" srcId="{8DE903EA-2548-4B04-BF67-664BA45EDA0F}" destId="{4C2F77D0-2207-4417-B0BD-9442E19079EB}" srcOrd="0" destOrd="0" presId="urn:microsoft.com/office/officeart/2005/8/layout/process3"/>
    <dgm:cxn modelId="{0E1C36EB-FBEE-4F81-BD59-EA620C7A77A4}" srcId="{9B924239-9B55-4465-83CF-69C9A0865061}" destId="{11D5068D-52ED-49CA-AA69-F6970CB69565}" srcOrd="1" destOrd="0" parTransId="{41D8D3E4-9484-4D9E-AAB5-9340EC6CA679}" sibTransId="{EAAF18D5-F4BD-4DCB-AC78-E23E66B2428E}"/>
    <dgm:cxn modelId="{6B3C0CEE-D9A6-4D74-9F0C-66D47D5706A7}" type="presOf" srcId="{E85C06D1-C695-4949-9345-DF08D56BDEA2}" destId="{B122B5F6-EE5F-4795-ABCB-1799CBC28830}" srcOrd="1" destOrd="0" presId="urn:microsoft.com/office/officeart/2005/8/layout/process3"/>
    <dgm:cxn modelId="{E9D983EE-9F00-47DB-8D2F-603401074692}" srcId="{C86E6176-26B9-42C3-A083-D3FC327A3BD6}" destId="{83F2075A-1CC4-44AA-A51B-1C26588F627D}" srcOrd="0" destOrd="0" parTransId="{B0C6BC78-513D-4A72-81FD-70AE9DAD756E}" sibTransId="{A99ABAB9-DFCC-4A40-8961-DD8E7F0551FC}"/>
    <dgm:cxn modelId="{EC7A5DF5-2669-4790-9A3E-C34667B962CE}" type="presOf" srcId="{047F0EBD-ABBD-4E58-9886-ADDBAC2B50C9}" destId="{A29DBC31-5E70-4960-B9C1-82F9E8A48384}" srcOrd="0" destOrd="0" presId="urn:microsoft.com/office/officeart/2005/8/layout/process3"/>
    <dgm:cxn modelId="{3A43CDF5-AC8F-48D5-85F2-FA10B63A6460}" type="presOf" srcId="{2A386964-25AE-46E8-AA66-3B54BFA7E960}" destId="{9E89BA76-C360-413A-9EF3-C8B089D827F6}" srcOrd="1" destOrd="0" presId="urn:microsoft.com/office/officeart/2005/8/layout/process3"/>
    <dgm:cxn modelId="{502B08FC-4B9F-4FDF-866C-262A8DDA981D}" srcId="{31A9B710-0CDE-47AE-A268-B073A72387E9}" destId="{74836E28-3FE1-4DE9-ACF1-D485FD7EB67D}" srcOrd="1" destOrd="0" parTransId="{4ECC6EE2-5D9E-4860-A426-3C325C11B866}" sibTransId="{094E9DA4-4FEB-4CE5-8114-8CF03B3D8E51}"/>
    <dgm:cxn modelId="{3C6B5B87-5D54-4BF2-9561-DBA9AB58FF3D}" type="presParOf" srcId="{117FEF42-55BA-41D1-8A66-A5590689D529}" destId="{FD5A36FB-CC0C-43DD-9338-97522AE6D8BD}" srcOrd="0" destOrd="0" presId="urn:microsoft.com/office/officeart/2005/8/layout/process3"/>
    <dgm:cxn modelId="{FDB5689D-FDDB-4E80-99F1-84F836A1769D}" type="presParOf" srcId="{FD5A36FB-CC0C-43DD-9338-97522AE6D8BD}" destId="{B1D73EBA-F3EE-4357-96BE-B85A4CD4B6AC}" srcOrd="0" destOrd="0" presId="urn:microsoft.com/office/officeart/2005/8/layout/process3"/>
    <dgm:cxn modelId="{5CCC712A-7E36-441D-B025-807F0011FC16}" type="presParOf" srcId="{FD5A36FB-CC0C-43DD-9338-97522AE6D8BD}" destId="{735DACA8-8BC8-47A2-A7BF-0417C98A5031}" srcOrd="1" destOrd="0" presId="urn:microsoft.com/office/officeart/2005/8/layout/process3"/>
    <dgm:cxn modelId="{29D151D7-0146-4C8B-B450-2F3A243E6D56}" type="presParOf" srcId="{FD5A36FB-CC0C-43DD-9338-97522AE6D8BD}" destId="{EDC4CB7D-3B4F-4069-874A-22089D1426FA}" srcOrd="2" destOrd="0" presId="urn:microsoft.com/office/officeart/2005/8/layout/process3"/>
    <dgm:cxn modelId="{D35AA3DA-E278-44D3-AE9B-511A2B42FE4C}" type="presParOf" srcId="{117FEF42-55BA-41D1-8A66-A5590689D529}" destId="{2EE11634-5A40-4265-A218-CEF14C221F95}" srcOrd="1" destOrd="0" presId="urn:microsoft.com/office/officeart/2005/8/layout/process3"/>
    <dgm:cxn modelId="{BC0B45F0-A17E-45FD-BF13-A91ACD9E856F}" type="presParOf" srcId="{2EE11634-5A40-4265-A218-CEF14C221F95}" destId="{9E89BA76-C360-413A-9EF3-C8B089D827F6}" srcOrd="0" destOrd="0" presId="urn:microsoft.com/office/officeart/2005/8/layout/process3"/>
    <dgm:cxn modelId="{3E6C58D1-CC5F-49AA-82F3-CFA1E7351B7D}" type="presParOf" srcId="{117FEF42-55BA-41D1-8A66-A5590689D529}" destId="{2842E78A-7AF8-477A-A424-57DA484FD8CA}" srcOrd="2" destOrd="0" presId="urn:microsoft.com/office/officeart/2005/8/layout/process3"/>
    <dgm:cxn modelId="{CA588324-D634-4144-8DCD-B5487F35499D}" type="presParOf" srcId="{2842E78A-7AF8-477A-A424-57DA484FD8CA}" destId="{3AD357D4-A254-48DC-887F-AAB2CEEBE7F8}" srcOrd="0" destOrd="0" presId="urn:microsoft.com/office/officeart/2005/8/layout/process3"/>
    <dgm:cxn modelId="{4EEFF906-2FEB-4FF9-9B7C-C476B6537F17}" type="presParOf" srcId="{2842E78A-7AF8-477A-A424-57DA484FD8CA}" destId="{8ADFF9CA-3165-4F22-8CAD-C46444BE5CA6}" srcOrd="1" destOrd="0" presId="urn:microsoft.com/office/officeart/2005/8/layout/process3"/>
    <dgm:cxn modelId="{AADF05DB-B5EA-42CD-882B-E7EADFA8D5F4}" type="presParOf" srcId="{2842E78A-7AF8-477A-A424-57DA484FD8CA}" destId="{C7CE9FFA-E569-4EA3-86BB-30896C6E98F0}" srcOrd="2" destOrd="0" presId="urn:microsoft.com/office/officeart/2005/8/layout/process3"/>
    <dgm:cxn modelId="{CF8262BC-B6E0-41FE-9B83-28602E805195}" type="presParOf" srcId="{117FEF42-55BA-41D1-8A66-A5590689D529}" destId="{FEC5C5FB-2B82-45E1-A816-DF6921BF7F32}" srcOrd="3" destOrd="0" presId="urn:microsoft.com/office/officeart/2005/8/layout/process3"/>
    <dgm:cxn modelId="{933E43E6-8C78-44C6-BC3E-21DAB6499F5B}" type="presParOf" srcId="{FEC5C5FB-2B82-45E1-A816-DF6921BF7F32}" destId="{B122B5F6-EE5F-4795-ABCB-1799CBC28830}" srcOrd="0" destOrd="0" presId="urn:microsoft.com/office/officeart/2005/8/layout/process3"/>
    <dgm:cxn modelId="{AB72E8DF-1F98-443A-A97C-AC06294533D2}" type="presParOf" srcId="{117FEF42-55BA-41D1-8A66-A5590689D529}" destId="{F9CCD2D2-934E-427E-AE30-2AA41A547AD8}" srcOrd="4" destOrd="0" presId="urn:microsoft.com/office/officeart/2005/8/layout/process3"/>
    <dgm:cxn modelId="{380C0284-00D4-428A-A223-FC4E6CDD30AA}" type="presParOf" srcId="{F9CCD2D2-934E-427E-AE30-2AA41A547AD8}" destId="{500CA522-CCC1-4F70-ACCD-D57B370EC64B}" srcOrd="0" destOrd="0" presId="urn:microsoft.com/office/officeart/2005/8/layout/process3"/>
    <dgm:cxn modelId="{80CF6F73-C866-4E1B-A04E-DFFAF2565FD3}" type="presParOf" srcId="{F9CCD2D2-934E-427E-AE30-2AA41A547AD8}" destId="{A8F9F8FD-071D-47D0-98F4-0648812FA752}" srcOrd="1" destOrd="0" presId="urn:microsoft.com/office/officeart/2005/8/layout/process3"/>
    <dgm:cxn modelId="{7451703C-3063-4E6D-9AFE-EAFB20949487}" type="presParOf" srcId="{F9CCD2D2-934E-427E-AE30-2AA41A547AD8}" destId="{9CD54A76-6491-43B0-90B8-D2A263DE2286}" srcOrd="2" destOrd="0" presId="urn:microsoft.com/office/officeart/2005/8/layout/process3"/>
    <dgm:cxn modelId="{5DFDD901-0DBC-48C0-8F07-1A468BACD003}" type="presParOf" srcId="{117FEF42-55BA-41D1-8A66-A5590689D529}" destId="{B3C810BE-6D34-4FE7-B967-47901EA124AF}" srcOrd="5" destOrd="0" presId="urn:microsoft.com/office/officeart/2005/8/layout/process3"/>
    <dgm:cxn modelId="{C3AE5242-9315-43DB-A77D-B5D2F524C989}" type="presParOf" srcId="{B3C810BE-6D34-4FE7-B967-47901EA124AF}" destId="{39C01414-232C-470A-986E-3B8361DCAEF6}" srcOrd="0" destOrd="0" presId="urn:microsoft.com/office/officeart/2005/8/layout/process3"/>
    <dgm:cxn modelId="{4FA3DD79-268F-4B9B-9552-BC411B7ECB92}" type="presParOf" srcId="{117FEF42-55BA-41D1-8A66-A5590689D529}" destId="{40D438F8-EB54-4D82-A429-F7453753A481}" srcOrd="6" destOrd="0" presId="urn:microsoft.com/office/officeart/2005/8/layout/process3"/>
    <dgm:cxn modelId="{8C54C4A2-25BB-4999-825F-68B108061055}" type="presParOf" srcId="{40D438F8-EB54-4D82-A429-F7453753A481}" destId="{CE0AA4CB-F787-4DDD-AF25-FC511C76B61C}" srcOrd="0" destOrd="0" presId="urn:microsoft.com/office/officeart/2005/8/layout/process3"/>
    <dgm:cxn modelId="{D4D5B7C4-DD83-4207-95FF-A816A402CCA9}" type="presParOf" srcId="{40D438F8-EB54-4D82-A429-F7453753A481}" destId="{9A4E5971-5EE9-48E1-9B69-BE9777FC0AD8}" srcOrd="1" destOrd="0" presId="urn:microsoft.com/office/officeart/2005/8/layout/process3"/>
    <dgm:cxn modelId="{C3EFBF22-1ADF-450A-A831-9F83C1F7E73C}" type="presParOf" srcId="{40D438F8-EB54-4D82-A429-F7453753A481}" destId="{9BA515A4-79E7-4E08-A0D4-02263107B1B0}" srcOrd="2" destOrd="0" presId="urn:microsoft.com/office/officeart/2005/8/layout/process3"/>
    <dgm:cxn modelId="{32A8DD17-4CE4-4A0D-B190-2510A7443B39}" type="presParOf" srcId="{117FEF42-55BA-41D1-8A66-A5590689D529}" destId="{4C2F77D0-2207-4417-B0BD-9442E19079EB}" srcOrd="7" destOrd="0" presId="urn:microsoft.com/office/officeart/2005/8/layout/process3"/>
    <dgm:cxn modelId="{0433E446-02A4-4308-BBD0-F560A7AE2A5A}" type="presParOf" srcId="{4C2F77D0-2207-4417-B0BD-9442E19079EB}" destId="{8A02A89A-D7A3-4683-B4EC-92680217BB49}" srcOrd="0" destOrd="0" presId="urn:microsoft.com/office/officeart/2005/8/layout/process3"/>
    <dgm:cxn modelId="{49214532-9BC1-4972-BE33-819B2D9069AF}" type="presParOf" srcId="{117FEF42-55BA-41D1-8A66-A5590689D529}" destId="{22CE7C9C-B5F1-48C4-98BD-F9740201645C}" srcOrd="8" destOrd="0" presId="urn:microsoft.com/office/officeart/2005/8/layout/process3"/>
    <dgm:cxn modelId="{6CB0DA6E-429F-497A-B508-3C32CFE497F6}" type="presParOf" srcId="{22CE7C9C-B5F1-48C4-98BD-F9740201645C}" destId="{A29DBC31-5E70-4960-B9C1-82F9E8A48384}" srcOrd="0" destOrd="0" presId="urn:microsoft.com/office/officeart/2005/8/layout/process3"/>
    <dgm:cxn modelId="{1A4326C1-BB57-4068-9F1A-23AA253893E0}" type="presParOf" srcId="{22CE7C9C-B5F1-48C4-98BD-F9740201645C}" destId="{2DB7AC2B-C87F-484F-B38E-3F5563A121E5}" srcOrd="1" destOrd="0" presId="urn:microsoft.com/office/officeart/2005/8/layout/process3"/>
    <dgm:cxn modelId="{7E41E2A9-BFCB-4EF5-8D26-A775F0A8AD53}" type="presParOf" srcId="{22CE7C9C-B5F1-48C4-98BD-F9740201645C}" destId="{F8BBBD97-F780-4E19-8715-08DFFBA273E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CD846-EFF0-4E0A-8A2C-442BA70E0237}">
      <dsp:nvSpPr>
        <dsp:cNvPr id="0" name=""/>
        <dsp:cNvSpPr/>
      </dsp:nvSpPr>
      <dsp:spPr>
        <a:xfrm>
          <a:off x="1229060" y="0"/>
          <a:ext cx="1843591" cy="71269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Century Gothic"/>
            </a:rPr>
            <a:t> </a:t>
          </a:r>
          <a:r>
            <a:rPr lang="en-US" sz="1600" kern="1200" err="1">
              <a:latin typeface="Century Gothic"/>
            </a:rPr>
            <a:t>MerQuery</a:t>
          </a:r>
          <a:endParaRPr lang="en-US" sz="1600" kern="1200"/>
        </a:p>
        <a:p>
          <a:pPr marL="171450" lvl="1" indent="-171450" algn="l" defTabSz="711200">
            <a:lnSpc>
              <a:spcPct val="90000"/>
            </a:lnSpc>
            <a:spcBef>
              <a:spcPct val="0"/>
            </a:spcBef>
            <a:spcAft>
              <a:spcPct val="15000"/>
            </a:spcAft>
            <a:buChar char="•"/>
          </a:pPr>
          <a:r>
            <a:rPr lang="en-US" sz="1600" kern="1200">
              <a:latin typeface="Century Gothic"/>
            </a:rPr>
            <a:t>Libris</a:t>
          </a:r>
          <a:endParaRPr lang="en-US" sz="1600" kern="1200"/>
        </a:p>
      </dsp:txBody>
      <dsp:txXfrm>
        <a:off x="1229060" y="89087"/>
        <a:ext cx="1576331" cy="534519"/>
      </dsp:txXfrm>
    </dsp:sp>
    <dsp:sp modelId="{0BDBD896-19F5-4C69-9B84-534B0D1116D1}">
      <dsp:nvSpPr>
        <dsp:cNvPr id="0" name=""/>
        <dsp:cNvSpPr/>
      </dsp:nvSpPr>
      <dsp:spPr>
        <a:xfrm>
          <a:off x="0" y="0"/>
          <a:ext cx="1229060" cy="712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bg1"/>
              </a:solidFill>
              <a:latin typeface="Century Gothic"/>
            </a:rPr>
            <a:t>Books</a:t>
          </a:r>
          <a:endParaRPr lang="en-US" sz="2700" b="0" i="0" u="none" strike="noStrike" kern="1200" cap="none" baseline="0" noProof="0" err="1">
            <a:solidFill>
              <a:schemeClr val="bg1"/>
            </a:solidFill>
            <a:latin typeface="Century Gothic"/>
          </a:endParaRPr>
        </a:p>
      </dsp:txBody>
      <dsp:txXfrm>
        <a:off x="34791" y="34791"/>
        <a:ext cx="1159478" cy="643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449F4-9965-4C7E-B8C5-ED3FB70710C5}">
      <dsp:nvSpPr>
        <dsp:cNvPr id="0" name=""/>
        <dsp:cNvSpPr/>
      </dsp:nvSpPr>
      <dsp:spPr>
        <a:xfrm>
          <a:off x="1229061" y="0"/>
          <a:ext cx="1843593" cy="86733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a:latin typeface="Century Gothic"/>
            </a:rPr>
            <a:t>Hhs.se-&gt;publications</a:t>
          </a:r>
          <a:endParaRPr lang="en-US" sz="1000" kern="1200"/>
        </a:p>
        <a:p>
          <a:pPr marL="57150" lvl="1" indent="-57150" algn="l" defTabSz="444500">
            <a:lnSpc>
              <a:spcPct val="90000"/>
            </a:lnSpc>
            <a:spcBef>
              <a:spcPct val="0"/>
            </a:spcBef>
            <a:spcAft>
              <a:spcPct val="15000"/>
            </a:spcAft>
            <a:buChar char="•"/>
          </a:pPr>
          <a:r>
            <a:rPr lang="en-US" sz="1000" kern="1200" err="1">
              <a:latin typeface="Century Gothic"/>
            </a:rPr>
            <a:t>MerQuery</a:t>
          </a:r>
        </a:p>
        <a:p>
          <a:pPr marL="57150" lvl="1" indent="-57150" algn="l" defTabSz="444500" rtl="0">
            <a:lnSpc>
              <a:spcPct val="90000"/>
            </a:lnSpc>
            <a:spcBef>
              <a:spcPct val="0"/>
            </a:spcBef>
            <a:spcAft>
              <a:spcPct val="15000"/>
            </a:spcAft>
            <a:buChar char="•"/>
          </a:pPr>
          <a:r>
            <a:rPr lang="en-US" sz="1000" kern="1200">
              <a:latin typeface="Century Gothic"/>
            </a:rPr>
            <a:t> Both theses and dissertations</a:t>
          </a:r>
          <a:endParaRPr lang="en-US" sz="1000" kern="1200"/>
        </a:p>
      </dsp:txBody>
      <dsp:txXfrm>
        <a:off x="1229061" y="108417"/>
        <a:ext cx="1518341" cy="650504"/>
      </dsp:txXfrm>
    </dsp:sp>
    <dsp:sp modelId="{E23E5960-A035-4DCA-A55A-3BBB74A3177B}">
      <dsp:nvSpPr>
        <dsp:cNvPr id="0" name=""/>
        <dsp:cNvSpPr/>
      </dsp:nvSpPr>
      <dsp:spPr>
        <a:xfrm>
          <a:off x="0" y="0"/>
          <a:ext cx="1229062" cy="867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entury Gothic"/>
            </a:rPr>
            <a:t> </a:t>
          </a:r>
          <a:r>
            <a:rPr lang="en-US" sz="1400" b="0" i="0" u="none" strike="noStrike" kern="1200" cap="none" baseline="0" noProof="0">
              <a:solidFill>
                <a:schemeClr val="bg1"/>
              </a:solidFill>
              <a:latin typeface="Century Gothic"/>
            </a:rPr>
            <a:t>SSE Publications</a:t>
          </a:r>
        </a:p>
      </dsp:txBody>
      <dsp:txXfrm>
        <a:off x="42340" y="42340"/>
        <a:ext cx="1144382" cy="782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9155A-E88B-4101-A4B3-ABDE8D856EE6}">
      <dsp:nvSpPr>
        <dsp:cNvPr id="0" name=""/>
        <dsp:cNvSpPr/>
      </dsp:nvSpPr>
      <dsp:spPr>
        <a:xfrm>
          <a:off x="1229060" y="0"/>
          <a:ext cx="1843591" cy="84044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rtl="0">
            <a:lnSpc>
              <a:spcPct val="90000"/>
            </a:lnSpc>
            <a:spcBef>
              <a:spcPct val="0"/>
            </a:spcBef>
            <a:spcAft>
              <a:spcPct val="15000"/>
            </a:spcAft>
            <a:buChar char="•"/>
          </a:pPr>
          <a:r>
            <a:rPr lang="en-US" sz="1100" kern="1200">
              <a:latin typeface="Century Gothic"/>
            </a:rPr>
            <a:t> Citation databases</a:t>
          </a:r>
          <a:endParaRPr lang="en-US" sz="1100" kern="1200"/>
        </a:p>
        <a:p>
          <a:pPr marL="57150" lvl="1" indent="-57150" algn="l" defTabSz="488950" rtl="0">
            <a:lnSpc>
              <a:spcPct val="90000"/>
            </a:lnSpc>
            <a:spcBef>
              <a:spcPct val="0"/>
            </a:spcBef>
            <a:spcAft>
              <a:spcPct val="15000"/>
            </a:spcAft>
            <a:buChar char="•"/>
          </a:pPr>
          <a:r>
            <a:rPr lang="en-US" sz="1100" kern="1200">
              <a:latin typeface="Century Gothic"/>
            </a:rPr>
            <a:t>Journal databases</a:t>
          </a:r>
          <a:endParaRPr lang="en-US" sz="1100" kern="1200"/>
        </a:p>
        <a:p>
          <a:pPr marL="57150" lvl="1" indent="-57150" algn="l" defTabSz="488950" rtl="0">
            <a:lnSpc>
              <a:spcPct val="90000"/>
            </a:lnSpc>
            <a:spcBef>
              <a:spcPct val="0"/>
            </a:spcBef>
            <a:spcAft>
              <a:spcPct val="15000"/>
            </a:spcAft>
            <a:buChar char="•"/>
          </a:pPr>
          <a:r>
            <a:rPr lang="en-US" sz="1100" kern="1200">
              <a:latin typeface="Century Gothic"/>
            </a:rPr>
            <a:t>Google Scholar</a:t>
          </a:r>
        </a:p>
      </dsp:txBody>
      <dsp:txXfrm>
        <a:off x="1229060" y="105055"/>
        <a:ext cx="1528426" cy="630331"/>
      </dsp:txXfrm>
    </dsp:sp>
    <dsp:sp modelId="{842F1C4C-29FD-4EFF-8685-AA9B89BC1553}">
      <dsp:nvSpPr>
        <dsp:cNvPr id="0" name=""/>
        <dsp:cNvSpPr/>
      </dsp:nvSpPr>
      <dsp:spPr>
        <a:xfrm>
          <a:off x="0" y="0"/>
          <a:ext cx="1229060" cy="8404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0" i="0" u="none" strike="noStrike" kern="1200" cap="none" baseline="0" noProof="0">
              <a:solidFill>
                <a:schemeClr val="bg1"/>
              </a:solidFill>
              <a:latin typeface="Century Gothic"/>
            </a:rPr>
            <a:t>Scientific Articles</a:t>
          </a:r>
          <a:endParaRPr lang="en-US" sz="1800" b="0" i="0" u="none" strike="noStrike" kern="1200" cap="none" baseline="0" noProof="0" err="1">
            <a:solidFill>
              <a:schemeClr val="bg1"/>
            </a:solidFill>
            <a:latin typeface="Century Gothic"/>
          </a:endParaRPr>
        </a:p>
      </dsp:txBody>
      <dsp:txXfrm>
        <a:off x="41027" y="41027"/>
        <a:ext cx="1147006" cy="758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8FC1-51F6-471C-94A3-CEFDB132E862}">
      <dsp:nvSpPr>
        <dsp:cNvPr id="0" name=""/>
        <dsp:cNvSpPr/>
      </dsp:nvSpPr>
      <dsp:spPr>
        <a:xfrm>
          <a:off x="1301675" y="0"/>
          <a:ext cx="1952513" cy="82699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rtl="0">
            <a:lnSpc>
              <a:spcPct val="90000"/>
            </a:lnSpc>
            <a:spcBef>
              <a:spcPct val="0"/>
            </a:spcBef>
            <a:spcAft>
              <a:spcPct val="15000"/>
            </a:spcAft>
            <a:buChar char="•"/>
          </a:pPr>
          <a:r>
            <a:rPr lang="en-US" sz="1000" kern="1200">
              <a:latin typeface="Century Gothic"/>
            </a:rPr>
            <a:t> Databases – Statista, Passport</a:t>
          </a:r>
          <a:endParaRPr lang="en-US" sz="1000" kern="1200"/>
        </a:p>
        <a:p>
          <a:pPr marL="57150" lvl="1" indent="-57150" algn="l" defTabSz="444500" rtl="0">
            <a:lnSpc>
              <a:spcPct val="90000"/>
            </a:lnSpc>
            <a:spcBef>
              <a:spcPct val="0"/>
            </a:spcBef>
            <a:spcAft>
              <a:spcPct val="15000"/>
            </a:spcAft>
            <a:buChar char="•"/>
          </a:pPr>
          <a:r>
            <a:rPr lang="en-US" sz="1000" kern="1200">
              <a:latin typeface="Century Gothic"/>
            </a:rPr>
            <a:t>Hhs.se/library</a:t>
          </a:r>
        </a:p>
        <a:p>
          <a:pPr marL="57150" lvl="1" indent="-57150" algn="l" defTabSz="444500" rtl="0">
            <a:lnSpc>
              <a:spcPct val="90000"/>
            </a:lnSpc>
            <a:spcBef>
              <a:spcPct val="0"/>
            </a:spcBef>
            <a:spcAft>
              <a:spcPct val="15000"/>
            </a:spcAft>
            <a:buChar char="•"/>
          </a:pPr>
          <a:r>
            <a:rPr lang="en-US" sz="1000" kern="1200">
              <a:latin typeface="Century Gothic"/>
            </a:rPr>
            <a:t>House of Finance</a:t>
          </a:r>
          <a:endParaRPr lang="en-US" sz="1000" kern="1200"/>
        </a:p>
      </dsp:txBody>
      <dsp:txXfrm>
        <a:off x="1301675" y="103374"/>
        <a:ext cx="1642390" cy="620247"/>
      </dsp:txXfrm>
    </dsp:sp>
    <dsp:sp modelId="{F709F786-AA36-4CA4-B273-F007E11880E7}">
      <dsp:nvSpPr>
        <dsp:cNvPr id="0" name=""/>
        <dsp:cNvSpPr/>
      </dsp:nvSpPr>
      <dsp:spPr>
        <a:xfrm>
          <a:off x="0" y="0"/>
          <a:ext cx="1301675" cy="8269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entury Gothic"/>
            </a:rPr>
            <a:t>Statistics </a:t>
          </a:r>
          <a:r>
            <a:rPr lang="en-US" sz="1800" kern="1200" err="1">
              <a:latin typeface="Century Gothic"/>
            </a:rPr>
            <a:t>och</a:t>
          </a:r>
          <a:r>
            <a:rPr lang="en-US" sz="1800" b="0" i="0" u="none" strike="noStrike" kern="1200" cap="none" baseline="0" noProof="0">
              <a:latin typeface="Century Gothic"/>
            </a:rPr>
            <a:t> data</a:t>
          </a:r>
          <a:endParaRPr lang="en-US" sz="1800" kern="1200"/>
        </a:p>
      </dsp:txBody>
      <dsp:txXfrm>
        <a:off x="40371" y="40371"/>
        <a:ext cx="1220933" cy="746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3A5C1-7123-47C8-8CD6-E7F14883E08E}">
      <dsp:nvSpPr>
        <dsp:cNvPr id="0" name=""/>
        <dsp:cNvSpPr/>
      </dsp:nvSpPr>
      <dsp:spPr>
        <a:xfrm>
          <a:off x="1301675" y="0"/>
          <a:ext cx="1952514" cy="83371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Century Gothic"/>
            </a:rPr>
            <a:t> Databases</a:t>
          </a:r>
          <a:endParaRPr lang="en-US" sz="1300" kern="1200"/>
        </a:p>
        <a:p>
          <a:pPr marL="114300" lvl="1" indent="-114300" algn="l" defTabSz="577850" rtl="0">
            <a:lnSpc>
              <a:spcPct val="90000"/>
            </a:lnSpc>
            <a:spcBef>
              <a:spcPct val="0"/>
            </a:spcBef>
            <a:spcAft>
              <a:spcPct val="15000"/>
            </a:spcAft>
            <a:buChar char="•"/>
          </a:pPr>
          <a:r>
            <a:rPr lang="en-US" sz="1300" kern="1200">
              <a:latin typeface="Century Gothic"/>
            </a:rPr>
            <a:t> Hhs.se/library</a:t>
          </a:r>
        </a:p>
        <a:p>
          <a:pPr marL="114300" lvl="1" indent="-114300" algn="l" defTabSz="577850" rtl="0">
            <a:lnSpc>
              <a:spcPct val="90000"/>
            </a:lnSpc>
            <a:spcBef>
              <a:spcPct val="0"/>
            </a:spcBef>
            <a:spcAft>
              <a:spcPct val="15000"/>
            </a:spcAft>
            <a:buChar char="•"/>
          </a:pPr>
          <a:r>
            <a:rPr lang="en-US" sz="1300" kern="1200">
              <a:latin typeface="Century Gothic"/>
            </a:rPr>
            <a:t>House of Finance</a:t>
          </a:r>
          <a:endParaRPr lang="en-US" sz="1300" kern="1200"/>
        </a:p>
      </dsp:txBody>
      <dsp:txXfrm>
        <a:off x="1301675" y="104215"/>
        <a:ext cx="1639869" cy="625289"/>
      </dsp:txXfrm>
    </dsp:sp>
    <dsp:sp modelId="{CB75F7D6-B878-4083-B644-A47BBE11DACA}">
      <dsp:nvSpPr>
        <dsp:cNvPr id="0" name=""/>
        <dsp:cNvSpPr/>
      </dsp:nvSpPr>
      <dsp:spPr>
        <a:xfrm>
          <a:off x="0" y="0"/>
          <a:ext cx="1301675" cy="83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bg1"/>
              </a:solidFill>
              <a:latin typeface="Century Gothic"/>
            </a:rPr>
            <a:t>Company information</a:t>
          </a:r>
          <a:endParaRPr lang="en-US" sz="1500" b="0" i="0" u="none" strike="noStrike" kern="1200" cap="none" baseline="0" noProof="0" err="1">
            <a:solidFill>
              <a:schemeClr val="bg1"/>
            </a:solidFill>
            <a:latin typeface="Century Gothic"/>
          </a:endParaRPr>
        </a:p>
      </dsp:txBody>
      <dsp:txXfrm>
        <a:off x="40699" y="40699"/>
        <a:ext cx="1220277" cy="752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FEB60-1D77-4991-9788-E6531C99503C}">
      <dsp:nvSpPr>
        <dsp:cNvPr id="0" name=""/>
        <dsp:cNvSpPr/>
      </dsp:nvSpPr>
      <dsp:spPr>
        <a:xfrm>
          <a:off x="1301674" y="0"/>
          <a:ext cx="1952512" cy="83371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Century Gothic"/>
            </a:rPr>
            <a:t>Retriever</a:t>
          </a:r>
          <a:endParaRPr lang="en-US" sz="1300" kern="1200"/>
        </a:p>
        <a:p>
          <a:pPr marL="114300" lvl="1" indent="-114300" algn="l" defTabSz="577850">
            <a:lnSpc>
              <a:spcPct val="90000"/>
            </a:lnSpc>
            <a:spcBef>
              <a:spcPct val="0"/>
            </a:spcBef>
            <a:spcAft>
              <a:spcPct val="15000"/>
            </a:spcAft>
            <a:buChar char="•"/>
          </a:pPr>
          <a:r>
            <a:rPr lang="en-US" sz="1300" kern="1200">
              <a:latin typeface="Century Gothic"/>
            </a:rPr>
            <a:t>Factiva</a:t>
          </a:r>
        </a:p>
        <a:p>
          <a:pPr marL="114300" lvl="1" indent="-114300" algn="l" defTabSz="577850" rtl="0">
            <a:lnSpc>
              <a:spcPct val="90000"/>
            </a:lnSpc>
            <a:spcBef>
              <a:spcPct val="0"/>
            </a:spcBef>
            <a:spcAft>
              <a:spcPct val="15000"/>
            </a:spcAft>
            <a:buChar char="•"/>
          </a:pPr>
          <a:r>
            <a:rPr lang="en-US" sz="1300" kern="1200">
              <a:latin typeface="Century Gothic"/>
            </a:rPr>
            <a:t>Financial Times</a:t>
          </a:r>
          <a:endParaRPr lang="en-US" sz="1300" kern="1200"/>
        </a:p>
      </dsp:txBody>
      <dsp:txXfrm>
        <a:off x="1301674" y="104215"/>
        <a:ext cx="1639867" cy="625289"/>
      </dsp:txXfrm>
    </dsp:sp>
    <dsp:sp modelId="{58D46710-CBF0-46BB-8D42-F59C1F561570}">
      <dsp:nvSpPr>
        <dsp:cNvPr id="0" name=""/>
        <dsp:cNvSpPr/>
      </dsp:nvSpPr>
      <dsp:spPr>
        <a:xfrm>
          <a:off x="0" y="0"/>
          <a:ext cx="1301674" cy="83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latin typeface="Century Gothic"/>
            </a:rPr>
            <a:t>News</a:t>
          </a:r>
          <a:endParaRPr lang="en-US" sz="2900" kern="1200"/>
        </a:p>
      </dsp:txBody>
      <dsp:txXfrm>
        <a:off x="40699" y="40699"/>
        <a:ext cx="1220276" cy="752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DACA8-8BC8-47A2-A7BF-0417C98A5031}">
      <dsp:nvSpPr>
        <dsp:cNvPr id="0" name=""/>
        <dsp:cNvSpPr/>
      </dsp:nvSpPr>
      <dsp:spPr>
        <a:xfrm>
          <a:off x="4748" y="943364"/>
          <a:ext cx="1071463" cy="43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rtl="0">
            <a:lnSpc>
              <a:spcPct val="90000"/>
            </a:lnSpc>
            <a:spcBef>
              <a:spcPct val="0"/>
            </a:spcBef>
            <a:spcAft>
              <a:spcPct val="35000"/>
            </a:spcAft>
            <a:buNone/>
          </a:pPr>
          <a:r>
            <a:rPr lang="en-US" sz="1000" kern="1200">
              <a:latin typeface="Century Gothic"/>
            </a:rPr>
            <a:t>Format</a:t>
          </a:r>
          <a:endParaRPr lang="en-US" sz="1000" kern="1200"/>
        </a:p>
      </dsp:txBody>
      <dsp:txXfrm>
        <a:off x="4748" y="943364"/>
        <a:ext cx="1071463" cy="288000"/>
      </dsp:txXfrm>
    </dsp:sp>
    <dsp:sp modelId="{EDC4CB7D-3B4F-4069-874A-22089D1426FA}">
      <dsp:nvSpPr>
        <dsp:cNvPr id="0" name=""/>
        <dsp:cNvSpPr/>
      </dsp:nvSpPr>
      <dsp:spPr>
        <a:xfrm>
          <a:off x="224205" y="1231364"/>
          <a:ext cx="1071463" cy="95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latin typeface="Century Gothic"/>
            </a:rPr>
            <a:t>Peer reviewed?</a:t>
          </a:r>
        </a:p>
        <a:p>
          <a:pPr marL="57150" lvl="1" indent="-57150" algn="l" defTabSz="444500" rtl="0">
            <a:lnSpc>
              <a:spcPct val="90000"/>
            </a:lnSpc>
            <a:spcBef>
              <a:spcPct val="0"/>
            </a:spcBef>
            <a:spcAft>
              <a:spcPct val="15000"/>
            </a:spcAft>
            <a:buChar char="•"/>
          </a:pPr>
          <a:r>
            <a:rPr lang="en-US" sz="1000" kern="1200">
              <a:latin typeface="Century Gothic"/>
            </a:rPr>
            <a:t>Working Paper?</a:t>
          </a:r>
          <a:endParaRPr lang="en-US" sz="1000" kern="1200"/>
        </a:p>
        <a:p>
          <a:pPr marL="57150" lvl="1" indent="-57150" algn="l" defTabSz="444500">
            <a:lnSpc>
              <a:spcPct val="90000"/>
            </a:lnSpc>
            <a:spcBef>
              <a:spcPct val="0"/>
            </a:spcBef>
            <a:spcAft>
              <a:spcPct val="15000"/>
            </a:spcAft>
            <a:buChar char="•"/>
          </a:pPr>
          <a:r>
            <a:rPr lang="en-US" sz="1000" kern="1200">
              <a:latin typeface="Century Gothic"/>
            </a:rPr>
            <a:t>Book?</a:t>
          </a:r>
        </a:p>
      </dsp:txBody>
      <dsp:txXfrm>
        <a:off x="252147" y="1259306"/>
        <a:ext cx="1015579" cy="898116"/>
      </dsp:txXfrm>
    </dsp:sp>
    <dsp:sp modelId="{2EE11634-5A40-4265-A218-CEF14C221F95}">
      <dsp:nvSpPr>
        <dsp:cNvPr id="0" name=""/>
        <dsp:cNvSpPr/>
      </dsp:nvSpPr>
      <dsp:spPr>
        <a:xfrm>
          <a:off x="1238641" y="953982"/>
          <a:ext cx="344351" cy="266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38641" y="1007335"/>
        <a:ext cx="264322" cy="160057"/>
      </dsp:txXfrm>
    </dsp:sp>
    <dsp:sp modelId="{8ADFF9CA-3165-4F22-8CAD-C46444BE5CA6}">
      <dsp:nvSpPr>
        <dsp:cNvPr id="0" name=""/>
        <dsp:cNvSpPr/>
      </dsp:nvSpPr>
      <dsp:spPr>
        <a:xfrm>
          <a:off x="1725931" y="943364"/>
          <a:ext cx="1071463" cy="43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rtl="0">
            <a:lnSpc>
              <a:spcPct val="90000"/>
            </a:lnSpc>
            <a:spcBef>
              <a:spcPct val="0"/>
            </a:spcBef>
            <a:spcAft>
              <a:spcPct val="35000"/>
            </a:spcAft>
            <a:buNone/>
          </a:pPr>
          <a:r>
            <a:rPr lang="en-US" sz="1000" kern="1200">
              <a:latin typeface="Century Gothic"/>
            </a:rPr>
            <a:t>Sender</a:t>
          </a:r>
          <a:endParaRPr lang="en-US" sz="1000" kern="1200"/>
        </a:p>
      </dsp:txBody>
      <dsp:txXfrm>
        <a:off x="1725931" y="943364"/>
        <a:ext cx="1071463" cy="288000"/>
      </dsp:txXfrm>
    </dsp:sp>
    <dsp:sp modelId="{C7CE9FFA-E569-4EA3-86BB-30896C6E98F0}">
      <dsp:nvSpPr>
        <dsp:cNvPr id="0" name=""/>
        <dsp:cNvSpPr/>
      </dsp:nvSpPr>
      <dsp:spPr>
        <a:xfrm>
          <a:off x="1945388" y="1231364"/>
          <a:ext cx="1071463" cy="95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a:latin typeface="Century Gothic"/>
            </a:rPr>
            <a:t>Author?</a:t>
          </a:r>
          <a:endParaRPr lang="en-US" sz="1000" kern="1200"/>
        </a:p>
        <a:p>
          <a:pPr marL="57150" lvl="1" indent="-57150" algn="l" defTabSz="444500">
            <a:lnSpc>
              <a:spcPct val="90000"/>
            </a:lnSpc>
            <a:spcBef>
              <a:spcPct val="0"/>
            </a:spcBef>
            <a:spcAft>
              <a:spcPct val="15000"/>
            </a:spcAft>
            <a:buChar char="•"/>
          </a:pPr>
          <a:r>
            <a:rPr lang="en-US" sz="1000" kern="1200">
              <a:latin typeface="Century Gothic"/>
            </a:rPr>
            <a:t>Publisher?</a:t>
          </a:r>
          <a:endParaRPr lang="en-US" sz="1000" kern="1200"/>
        </a:p>
      </dsp:txBody>
      <dsp:txXfrm>
        <a:off x="1973330" y="1259306"/>
        <a:ext cx="1015579" cy="898116"/>
      </dsp:txXfrm>
    </dsp:sp>
    <dsp:sp modelId="{FEC5C5FB-2B82-45E1-A816-DF6921BF7F32}">
      <dsp:nvSpPr>
        <dsp:cNvPr id="0" name=""/>
        <dsp:cNvSpPr/>
      </dsp:nvSpPr>
      <dsp:spPr>
        <a:xfrm>
          <a:off x="2959824" y="953982"/>
          <a:ext cx="344351" cy="266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59824" y="1007335"/>
        <a:ext cx="264322" cy="160057"/>
      </dsp:txXfrm>
    </dsp:sp>
    <dsp:sp modelId="{A8F9F8FD-071D-47D0-98F4-0648812FA752}">
      <dsp:nvSpPr>
        <dsp:cNvPr id="0" name=""/>
        <dsp:cNvSpPr/>
      </dsp:nvSpPr>
      <dsp:spPr>
        <a:xfrm>
          <a:off x="3447114" y="943364"/>
          <a:ext cx="1071463" cy="43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Century Gothic"/>
            </a:rPr>
            <a:t>Relevance</a:t>
          </a:r>
          <a:endParaRPr lang="en-US" sz="1000" kern="1200"/>
        </a:p>
      </dsp:txBody>
      <dsp:txXfrm>
        <a:off x="3447114" y="943364"/>
        <a:ext cx="1071463" cy="288000"/>
      </dsp:txXfrm>
    </dsp:sp>
    <dsp:sp modelId="{9CD54A76-6491-43B0-90B8-D2A263DE2286}">
      <dsp:nvSpPr>
        <dsp:cNvPr id="0" name=""/>
        <dsp:cNvSpPr/>
      </dsp:nvSpPr>
      <dsp:spPr>
        <a:xfrm>
          <a:off x="3666571" y="1231364"/>
          <a:ext cx="1071463" cy="95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latin typeface="Century Gothic"/>
            </a:rPr>
            <a:t>Adequate level?</a:t>
          </a:r>
          <a:endParaRPr lang="en-US" sz="1000" kern="1200"/>
        </a:p>
        <a:p>
          <a:pPr marL="57150" lvl="1" indent="-57150" algn="l" defTabSz="444500" rtl="0">
            <a:lnSpc>
              <a:spcPct val="90000"/>
            </a:lnSpc>
            <a:spcBef>
              <a:spcPct val="0"/>
            </a:spcBef>
            <a:spcAft>
              <a:spcPct val="15000"/>
            </a:spcAft>
            <a:buChar char="•"/>
          </a:pPr>
          <a:r>
            <a:rPr lang="en-US" sz="1000" kern="1200">
              <a:latin typeface="Century Gothic"/>
            </a:rPr>
            <a:t>Which scientific field?</a:t>
          </a:r>
        </a:p>
      </dsp:txBody>
      <dsp:txXfrm>
        <a:off x="3694513" y="1259306"/>
        <a:ext cx="1015579" cy="898116"/>
      </dsp:txXfrm>
    </dsp:sp>
    <dsp:sp modelId="{B3C810BE-6D34-4FE7-B967-47901EA124AF}">
      <dsp:nvSpPr>
        <dsp:cNvPr id="0" name=""/>
        <dsp:cNvSpPr/>
      </dsp:nvSpPr>
      <dsp:spPr>
        <a:xfrm>
          <a:off x="4681007" y="953982"/>
          <a:ext cx="344351" cy="266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681007" y="1007335"/>
        <a:ext cx="264322" cy="160057"/>
      </dsp:txXfrm>
    </dsp:sp>
    <dsp:sp modelId="{9A4E5971-5EE9-48E1-9B69-BE9777FC0AD8}">
      <dsp:nvSpPr>
        <dsp:cNvPr id="0" name=""/>
        <dsp:cNvSpPr/>
      </dsp:nvSpPr>
      <dsp:spPr>
        <a:xfrm>
          <a:off x="5168297" y="943364"/>
          <a:ext cx="1071463" cy="43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rtl="0">
            <a:lnSpc>
              <a:spcPct val="90000"/>
            </a:lnSpc>
            <a:spcBef>
              <a:spcPct val="0"/>
            </a:spcBef>
            <a:spcAft>
              <a:spcPct val="35000"/>
            </a:spcAft>
            <a:buNone/>
          </a:pPr>
          <a:r>
            <a:rPr lang="en-US" sz="1000" kern="1200">
              <a:latin typeface="Century Gothic"/>
            </a:rPr>
            <a:t>Purpose</a:t>
          </a:r>
          <a:endParaRPr lang="en-US" sz="1000" kern="1200"/>
        </a:p>
      </dsp:txBody>
      <dsp:txXfrm>
        <a:off x="5168297" y="943364"/>
        <a:ext cx="1071463" cy="288000"/>
      </dsp:txXfrm>
    </dsp:sp>
    <dsp:sp modelId="{9BA515A4-79E7-4E08-A0D4-02263107B1B0}">
      <dsp:nvSpPr>
        <dsp:cNvPr id="0" name=""/>
        <dsp:cNvSpPr/>
      </dsp:nvSpPr>
      <dsp:spPr>
        <a:xfrm>
          <a:off x="5387754" y="1231364"/>
          <a:ext cx="1071463" cy="95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a:latin typeface="Century Gothic"/>
            </a:rPr>
            <a:t>Objectivity?</a:t>
          </a:r>
          <a:endParaRPr lang="en-US" sz="1000" kern="1200"/>
        </a:p>
        <a:p>
          <a:pPr marL="57150" lvl="1" indent="-57150" algn="l" defTabSz="444500" rtl="0">
            <a:lnSpc>
              <a:spcPct val="90000"/>
            </a:lnSpc>
            <a:spcBef>
              <a:spcPct val="0"/>
            </a:spcBef>
            <a:spcAft>
              <a:spcPct val="15000"/>
            </a:spcAft>
            <a:buChar char="•"/>
          </a:pPr>
          <a:r>
            <a:rPr lang="en-US" sz="1000" kern="1200">
              <a:latin typeface="Century Gothic"/>
            </a:rPr>
            <a:t>Other interests?</a:t>
          </a:r>
          <a:endParaRPr lang="en-US" sz="1000" kern="1200"/>
        </a:p>
      </dsp:txBody>
      <dsp:txXfrm>
        <a:off x="5415696" y="1259306"/>
        <a:ext cx="1015579" cy="898116"/>
      </dsp:txXfrm>
    </dsp:sp>
    <dsp:sp modelId="{4C2F77D0-2207-4417-B0BD-9442E19079EB}">
      <dsp:nvSpPr>
        <dsp:cNvPr id="0" name=""/>
        <dsp:cNvSpPr/>
      </dsp:nvSpPr>
      <dsp:spPr>
        <a:xfrm>
          <a:off x="6402190" y="953982"/>
          <a:ext cx="344351" cy="266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402190" y="1007335"/>
        <a:ext cx="264322" cy="160057"/>
      </dsp:txXfrm>
    </dsp:sp>
    <dsp:sp modelId="{2DB7AC2B-C87F-484F-B38E-3F5563A121E5}">
      <dsp:nvSpPr>
        <dsp:cNvPr id="0" name=""/>
        <dsp:cNvSpPr/>
      </dsp:nvSpPr>
      <dsp:spPr>
        <a:xfrm>
          <a:off x="6889480" y="943364"/>
          <a:ext cx="1071463" cy="43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rtl="0">
            <a:lnSpc>
              <a:spcPct val="90000"/>
            </a:lnSpc>
            <a:spcBef>
              <a:spcPct val="0"/>
            </a:spcBef>
            <a:spcAft>
              <a:spcPct val="35000"/>
            </a:spcAft>
            <a:buNone/>
          </a:pPr>
          <a:r>
            <a:rPr lang="en-US" sz="1000" kern="1200">
              <a:latin typeface="Century Gothic"/>
            </a:rPr>
            <a:t>Timeliness</a:t>
          </a:r>
          <a:endParaRPr lang="en-US" sz="1000" kern="1200"/>
        </a:p>
      </dsp:txBody>
      <dsp:txXfrm>
        <a:off x="6889480" y="943364"/>
        <a:ext cx="1071463" cy="288000"/>
      </dsp:txXfrm>
    </dsp:sp>
    <dsp:sp modelId="{F8BBBD97-F780-4E19-8715-08DFFBA273E1}">
      <dsp:nvSpPr>
        <dsp:cNvPr id="0" name=""/>
        <dsp:cNvSpPr/>
      </dsp:nvSpPr>
      <dsp:spPr>
        <a:xfrm>
          <a:off x="7108936" y="1231364"/>
          <a:ext cx="1071463" cy="95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latin typeface="Century Gothic"/>
            </a:rPr>
            <a:t>Up-to-date?</a:t>
          </a:r>
          <a:endParaRPr lang="en-US" sz="1000" kern="1200"/>
        </a:p>
      </dsp:txBody>
      <dsp:txXfrm>
        <a:off x="7136878" y="1259306"/>
        <a:ext cx="1015579" cy="89811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F088E-2351-426E-ACC8-811D7E775E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DA2EFB-5158-45DB-9C4D-F03991F468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E14A27-914F-4925-9240-7A2C9B45F944}" type="datetimeFigureOut">
              <a:rPr lang="en-US" smtClean="0"/>
              <a:t>2/4/2020</a:t>
            </a:fld>
            <a:endParaRPr lang="en-US"/>
          </a:p>
        </p:txBody>
      </p:sp>
      <p:sp>
        <p:nvSpPr>
          <p:cNvPr id="4" name="Footer Placeholder 3">
            <a:extLst>
              <a:ext uri="{FF2B5EF4-FFF2-40B4-BE49-F238E27FC236}">
                <a16:creationId xmlns:a16="http://schemas.microsoft.com/office/drawing/2014/main" id="{20A310C8-B381-4E83-AB08-3405842304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82657A-6661-4D7C-A05F-39A1B90A20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BB656-E80F-4B1F-B135-917DA8C7C0B5}" type="slidenum">
              <a:rPr lang="en-US" smtClean="0"/>
              <a:t>‹#›</a:t>
            </a:fld>
            <a:endParaRPr lang="en-US"/>
          </a:p>
        </p:txBody>
      </p:sp>
    </p:spTree>
    <p:extLst>
      <p:ext uri="{BB962C8B-B14F-4D97-AF65-F5344CB8AC3E}">
        <p14:creationId xmlns:p14="http://schemas.microsoft.com/office/powerpoint/2010/main" val="4162865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42CCA-F011-46CA-B4AE-D8CB4AFC968E}" type="datetimeFigureOut">
              <a:rPr lang="en-GB" smtClean="0"/>
              <a:t>04/02/2020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0241C740-7330-441A-80F0-A683365F9479}" type="slidenum">
              <a:rPr lang="en-US" smtClean="0"/>
              <a:t>1</a:t>
            </a:fld>
            <a:endParaRPr lang="en-US"/>
          </a:p>
        </p:txBody>
      </p:sp>
    </p:spTree>
    <p:extLst>
      <p:ext uri="{BB962C8B-B14F-4D97-AF65-F5344CB8AC3E}">
        <p14:creationId xmlns:p14="http://schemas.microsoft.com/office/powerpoint/2010/main" val="2601539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Okay, so there are a few different kinds of databases and I will try to explain the difference to you. A bibliographic database is a database where you can find information about the resources (the book, the article, the journal) but not the resource itself. A library catalog is a good example, you will find information about the book, it's title and author, how many pages, a classification code etc. But in order to access the book you need to go to the library to check it out. </a:t>
            </a:r>
          </a:p>
          <a:p>
            <a:endParaRPr lang="en-US" dirty="0"/>
          </a:p>
          <a:p>
            <a:r>
              <a:rPr lang="en-US" dirty="0"/>
              <a:t>A citation database is a database with bibliographic records, in which you also can see how the different articles or books are related to each other. A citation database contains a huge amount of records, which means it's a great place to get an overview of a specific topic. </a:t>
            </a:r>
          </a:p>
          <a:p>
            <a:endParaRPr lang="en-US" dirty="0"/>
          </a:p>
        </p:txBody>
      </p:sp>
      <p:sp>
        <p:nvSpPr>
          <p:cNvPr id="4" name="Platshållare för bildnummer 3"/>
          <p:cNvSpPr>
            <a:spLocks noGrp="1"/>
          </p:cNvSpPr>
          <p:nvPr>
            <p:ph type="sldNum" sz="quarter" idx="10"/>
          </p:nvPr>
        </p:nvSpPr>
        <p:spPr/>
        <p:txBody>
          <a:bodyPr/>
          <a:lstStyle/>
          <a:p>
            <a:fld id="{0241C740-7330-441A-80F0-A683365F9479}" type="slidenum">
              <a:rPr lang="en-US" smtClean="0"/>
              <a:t>10</a:t>
            </a:fld>
            <a:endParaRPr lang="en-US"/>
          </a:p>
        </p:txBody>
      </p:sp>
    </p:spTree>
    <p:extLst>
      <p:ext uri="{BB962C8B-B14F-4D97-AF65-F5344CB8AC3E}">
        <p14:creationId xmlns:p14="http://schemas.microsoft.com/office/powerpoint/2010/main" val="237120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As I told you there are different kinds of databases. This is full text databases. That is exactly what it sounds like, a database where you can not only find the record, but the full text too. Could be an article or a book. .</a:t>
            </a:r>
          </a:p>
          <a:p>
            <a:endParaRPr lang="en-US" dirty="0"/>
          </a:p>
          <a:p>
            <a:r>
              <a:rPr lang="en-US" dirty="0"/>
              <a:t>The two biggest databases in our field is ABI Inform and Business Source Premier. They have somewhat overlapping content, and some unique. The best way is to start searching in one of them, and then if you are not finding what you are looking for move on to the other one. The easiest way to search in these databases is by start searching broadly and then narrow it down using the filters.  </a:t>
            </a:r>
          </a:p>
          <a:p>
            <a:endParaRPr lang="sv" dirty="0"/>
          </a:p>
          <a:p>
            <a:r>
              <a:rPr lang="sv" dirty="0"/>
              <a:t>Factiva is a joint venture between Reuters och Dow Jones. It gives a good overview of the daily press since it contains newspapers and magazines like Wall Street Journal, New York Times, Business Week, Economist osv. You can also find media programs, web sites, company reports and equity prices from around 80-90 exchanges. What is somewhat unique with Factiva is that it contains media in a lot of different languages. And you can also filter your search on geographic areas. Because of that Factiva is particulary useful if you will write about something outside the anglo-saxon world.   </a:t>
            </a:r>
            <a:r>
              <a:rPr lang="en-US" dirty="0"/>
              <a:t> </a:t>
            </a:r>
          </a:p>
          <a:p>
            <a:endParaRPr lang="en-US" dirty="0"/>
          </a:p>
          <a:p>
            <a:r>
              <a:rPr lang="en-US" dirty="0"/>
              <a:t>The publishers databases contains only publications from that specific publisher. That means they're not the best place to start your search, but it's good to know they exist. Some of them have great handbooks and some are </a:t>
            </a:r>
            <a:r>
              <a:rPr lang="en-US" dirty="0" err="1"/>
              <a:t>particulary</a:t>
            </a:r>
            <a:r>
              <a:rPr lang="en-US" dirty="0"/>
              <a:t> good in a certain field. For example, Springer is good when it comes to technology and logistics.</a:t>
            </a:r>
          </a:p>
          <a:p>
            <a:endParaRPr lang="en-US" dirty="0"/>
          </a:p>
          <a:p>
            <a:endParaRPr lang="en-US" dirty="0"/>
          </a:p>
          <a:p>
            <a:endParaRPr lang="en-US" dirty="0"/>
          </a:p>
        </p:txBody>
      </p:sp>
      <p:sp>
        <p:nvSpPr>
          <p:cNvPr id="4" name="Platshållare för bildnummer 3"/>
          <p:cNvSpPr>
            <a:spLocks noGrp="1"/>
          </p:cNvSpPr>
          <p:nvPr>
            <p:ph type="sldNum" sz="quarter" idx="10"/>
          </p:nvPr>
        </p:nvSpPr>
        <p:spPr/>
        <p:txBody>
          <a:bodyPr/>
          <a:lstStyle/>
          <a:p>
            <a:fld id="{0241C740-7330-441A-80F0-A683365F9479}" type="slidenum">
              <a:rPr lang="en-US" smtClean="0"/>
              <a:t>11</a:t>
            </a:fld>
            <a:endParaRPr lang="en-US"/>
          </a:p>
        </p:txBody>
      </p:sp>
    </p:spTree>
    <p:extLst>
      <p:ext uri="{BB962C8B-B14F-4D97-AF65-F5344CB8AC3E}">
        <p14:creationId xmlns:p14="http://schemas.microsoft.com/office/powerpoint/2010/main" val="20085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 dirty="0"/>
              <a:t>Ýou can find all this information on our webpage and also in the folders for thesis students. </a:t>
            </a:r>
            <a:endParaRPr lang="en-US" dirty="0"/>
          </a:p>
          <a:p>
            <a:endParaRPr lang="sv" dirty="0"/>
          </a:p>
          <a:p>
            <a:r>
              <a:rPr lang="sv" dirty="0"/>
              <a:t>Eurostat contains data from the countries in the </a:t>
            </a:r>
            <a:r>
              <a:rPr lang="en-GB" dirty="0"/>
              <a:t>E</a:t>
            </a:r>
            <a:r>
              <a:rPr lang="sv" dirty="0"/>
              <a:t>uropean Union. The data cover</a:t>
            </a:r>
            <a:r>
              <a:rPr lang="en-GB" dirty="0"/>
              <a:t>s</a:t>
            </a:r>
            <a:r>
              <a:rPr lang="sv" dirty="0"/>
              <a:t> things like economy and finance, general and regional statistics, trade and services, external trades and much more.</a:t>
            </a:r>
          </a:p>
          <a:p>
            <a:endParaRPr lang="sv" dirty="0"/>
          </a:p>
          <a:p>
            <a:r>
              <a:rPr lang="sv" dirty="0"/>
              <a:t>IMF e Library is the international monetary funds digital library. Here you can access periodicals, books, studies and much more about topics like macronomics, emerging markets, development and so on.  </a:t>
            </a:r>
          </a:p>
          <a:p>
            <a:endParaRPr lang="sv" dirty="0"/>
          </a:p>
          <a:p>
            <a:r>
              <a:rPr lang="sv" dirty="0"/>
              <a:t>OECD is the OECD countries electronic library . It's a gateway to analytics and data about the countries, but you can also find books, papers etc.</a:t>
            </a:r>
          </a:p>
          <a:p>
            <a:endParaRPr lang="sv" dirty="0"/>
          </a:p>
          <a:p>
            <a:r>
              <a:rPr lang="sv" dirty="0"/>
              <a:t>Statista is an online statistics, market research and business intelligence portal. If you are looking for data about digital markets like Spotify, Uber, Netflix, this is the place to go. It's really user friendly with a lot of infographics. Apart from </a:t>
            </a:r>
            <a:r>
              <a:rPr lang="en-GB" dirty="0"/>
              <a:t>s</a:t>
            </a:r>
            <a:r>
              <a:rPr lang="sv" dirty="0"/>
              <a:t>tatistics, Statista also provides data on market forecasts, white paper studies, dossiers, industry reports, digital market outlooks and consumer market outlooks.</a:t>
            </a:r>
          </a:p>
          <a:p>
            <a:endParaRPr lang="sv" dirty="0"/>
          </a:p>
          <a:p>
            <a:r>
              <a:rPr lang="sv" dirty="0"/>
              <a:t>SCB – Contains official statistics for Sweden </a:t>
            </a:r>
          </a:p>
          <a:p>
            <a:endParaRPr lang="sv" dirty="0"/>
          </a:p>
          <a:p>
            <a:r>
              <a:rPr lang="sv" dirty="0"/>
              <a:t>World Bank – data on social and economical development. </a:t>
            </a:r>
          </a:p>
          <a:p>
            <a:endParaRPr lang="sv" dirty="0"/>
          </a:p>
          <a:p>
            <a:r>
              <a:rPr lang="sv" dirty="0"/>
              <a:t>Company Information - </a:t>
            </a:r>
          </a:p>
          <a:p>
            <a:r>
              <a:rPr lang="sv" dirty="0"/>
              <a:t>Retriver Business is a database with </a:t>
            </a:r>
            <a:r>
              <a:rPr lang="en-GB" dirty="0"/>
              <a:t>S</a:t>
            </a:r>
            <a:r>
              <a:rPr lang="sv" dirty="0"/>
              <a:t>wedish company information. </a:t>
            </a:r>
          </a:p>
          <a:p>
            <a:r>
              <a:rPr lang="sv" dirty="0"/>
              <a:t>Amadeus – A database of comparable financial information for public and private companies across Europe. They have a great support here in Stockholm, who can help you with your searches. Factiva – I already mentioned Factiva, they also have company reports from a lot of countries,</a:t>
            </a:r>
          </a:p>
        </p:txBody>
      </p:sp>
      <p:sp>
        <p:nvSpPr>
          <p:cNvPr id="4" name="Platshållare för bildnummer 3"/>
          <p:cNvSpPr>
            <a:spLocks noGrp="1"/>
          </p:cNvSpPr>
          <p:nvPr>
            <p:ph type="sldNum" sz="quarter" idx="10"/>
          </p:nvPr>
        </p:nvSpPr>
        <p:spPr/>
        <p:txBody>
          <a:bodyPr/>
          <a:lstStyle/>
          <a:p>
            <a:fld id="{0241C740-7330-441A-80F0-A683365F9479}" type="slidenum">
              <a:rPr lang="en-US" smtClean="0"/>
              <a:t>12</a:t>
            </a:fld>
            <a:endParaRPr lang="en-US"/>
          </a:p>
        </p:txBody>
      </p:sp>
    </p:spTree>
    <p:extLst>
      <p:ext uri="{BB962C8B-B14F-4D97-AF65-F5344CB8AC3E}">
        <p14:creationId xmlns:p14="http://schemas.microsoft.com/office/powerpoint/2010/main" val="177744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 dirty="0"/>
              <a:t>Eikon covers </a:t>
            </a:r>
            <a:r>
              <a:rPr lang="en-GB" dirty="0"/>
              <a:t>d</a:t>
            </a:r>
            <a:r>
              <a:rPr lang="sv" dirty="0"/>
              <a:t>ata from more than 400 exchanges and OTC-traded markets and over 70 direct exchange feeds. Deep liquidity pools, with over 80 providers and more than 1300 institutional clients. FX market pricing from over 2,000 contributing sources in 175 currencies. From today and 50 years back. Eikon is not a library source, and the only way to get access is at PC</a:t>
            </a:r>
            <a:r>
              <a:rPr lang="en-GB" dirty="0"/>
              <a:t>L</a:t>
            </a:r>
            <a:r>
              <a:rPr lang="sv" dirty="0"/>
              <a:t>ab3, where Eikon is installed on two computers. SSE does not have access to Bloomberg, and for those of you that were intersted in using Bloomberg, Eikon is a similar database. There is no support in Stockholm, but there is a London office you can contact with questions.</a:t>
            </a:r>
            <a:endParaRPr lang="en-US" dirty="0"/>
          </a:p>
          <a:p>
            <a:endParaRPr lang="sv" dirty="0"/>
          </a:p>
          <a:p>
            <a:r>
              <a:rPr lang="en-US" dirty="0"/>
              <a:t>A complete database for analyzing ownership and trade flows on the Swedish equity markets - Holdings contains data on ownership, insider transactions, short selling, liquidity &amp; broker statistics, corporate governance &amp; company information.</a:t>
            </a:r>
          </a:p>
          <a:p>
            <a:endParaRPr lang="en-US" i="1" dirty="0"/>
          </a:p>
          <a:p>
            <a:r>
              <a:rPr lang="en-US" i="1" dirty="0"/>
              <a:t>If you want to use Holdings, you will need to create an account. Follow the link on the library webpage. </a:t>
            </a:r>
          </a:p>
        </p:txBody>
      </p:sp>
      <p:sp>
        <p:nvSpPr>
          <p:cNvPr id="4" name="Platshållare för bildnummer 3"/>
          <p:cNvSpPr>
            <a:spLocks noGrp="1"/>
          </p:cNvSpPr>
          <p:nvPr>
            <p:ph type="sldNum" sz="quarter" idx="10"/>
          </p:nvPr>
        </p:nvSpPr>
        <p:spPr/>
        <p:txBody>
          <a:bodyPr/>
          <a:lstStyle/>
          <a:p>
            <a:fld id="{0241C740-7330-441A-80F0-A683365F9479}" type="slidenum">
              <a:rPr lang="en-US" smtClean="0"/>
              <a:t>13</a:t>
            </a:fld>
            <a:endParaRPr lang="en-US"/>
          </a:p>
        </p:txBody>
      </p:sp>
    </p:spTree>
    <p:extLst>
      <p:ext uri="{BB962C8B-B14F-4D97-AF65-F5344CB8AC3E}">
        <p14:creationId xmlns:p14="http://schemas.microsoft.com/office/powerpoint/2010/main" val="343417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When searching in a database for the first time, it’s a good idea to start by comparing the basic and the advanced search. This will give you a good idea about how the database is organized, which metadata are available for the contents and how to expand or narrow down your search. </a:t>
            </a:r>
          </a:p>
          <a:p>
            <a:endParaRPr lang="en-US" dirty="0"/>
          </a:p>
          <a:p>
            <a:r>
              <a:rPr lang="en-US" dirty="0"/>
              <a:t>Looking up the subject terms or classification codes of the database is the logical next step, as this will give you an even better view how post are classified, tagged or given key index terms.</a:t>
            </a:r>
          </a:p>
          <a:p>
            <a:endParaRPr lang="en-US" dirty="0"/>
          </a:p>
          <a:p>
            <a:r>
              <a:rPr lang="en-US" dirty="0"/>
              <a:t>When searching in a database, it’s very important to know your Boolean operators, since they will have a large impact on your search results. Let’s use the keywords “market” and “strategy” to illustrate the difference between the different operators. If you write market AND strategy, the database will display only documents containing BOTH the keyword market and the keyword strategy. If you type market OR strategy instead, the database will display all the documents containing EITHER of the keywords. Using OR in this way will probably amount to a huge amount of documents, where you have no possibility to go over all of the documents. You can also write market NOT strategy. This will give you all the documents containing the keyword market, except for the ones that also contain the keyword strategy. This might be a good way of searching if you’re interested in a particular keyword and notice that you get a lot of hits containing another keyword (in this case “strategy”) that you are not interested in. </a:t>
            </a:r>
          </a:p>
          <a:p>
            <a:endParaRPr lang="en-US" dirty="0"/>
          </a:p>
          <a:p>
            <a:r>
              <a:rPr lang="en-US" dirty="0"/>
              <a:t>Searching for the keyword “market” will, in most databases, only return documents containing the EXACT term “market”. This means that you might miss out on important documents containing variations of the keyword – such as markets, marketing and so on. A way of solving this in most databases is adding the symbol * at the end of the keyword, which will return documents containing all of these variations. (See slide)</a:t>
            </a:r>
          </a:p>
          <a:p>
            <a:endParaRPr lang="en-US" dirty="0"/>
          </a:p>
          <a:p>
            <a:r>
              <a:rPr lang="en-US" dirty="0"/>
              <a:t>Also, just writing market strategy in the search box might not be the best way of searching if you’re interested in market strategy in particular. Like I mentioned earlier writing market strategy will return all documents containing both terms. However, the search won’t make any distinction between where the terms appear in relation to each other. The term market might appear in the first sentence of the document, and the term strategy might appear in the last sentence. If you’re interested in market strategy in particular, it’s a good idea to add citation marks, like this – “market strategy”. This will only return documents which contain this </a:t>
            </a:r>
            <a:r>
              <a:rPr lang="en-US"/>
              <a:t>exact phrase.</a:t>
            </a:r>
            <a:endParaRPr lang="en-US" dirty="0"/>
          </a:p>
        </p:txBody>
      </p:sp>
      <p:sp>
        <p:nvSpPr>
          <p:cNvPr id="4" name="Platshållare för bildnummer 3"/>
          <p:cNvSpPr>
            <a:spLocks noGrp="1"/>
          </p:cNvSpPr>
          <p:nvPr>
            <p:ph type="sldNum" sz="quarter" idx="10"/>
          </p:nvPr>
        </p:nvSpPr>
        <p:spPr/>
        <p:txBody>
          <a:bodyPr/>
          <a:lstStyle/>
          <a:p>
            <a:fld id="{0241C740-7330-441A-80F0-A683365F9479}" type="slidenum">
              <a:rPr lang="en-US" smtClean="0"/>
              <a:t>14</a:t>
            </a:fld>
            <a:endParaRPr lang="en-US"/>
          </a:p>
        </p:txBody>
      </p:sp>
    </p:spTree>
    <p:extLst>
      <p:ext uri="{BB962C8B-B14F-4D97-AF65-F5344CB8AC3E}">
        <p14:creationId xmlns:p14="http://schemas.microsoft.com/office/powerpoint/2010/main" val="389186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can start writing your thesis a lot is about defining your subject. And it’s exactly the same when it comes to search for information. At first you have to think about what it is you are really searching for. Define your subject and formulate a search question. </a:t>
            </a:r>
          </a:p>
          <a:p>
            <a:endParaRPr lang="en-US" dirty="0"/>
          </a:p>
          <a:p>
            <a:r>
              <a:rPr lang="en-US" dirty="0"/>
              <a:t>If you feel that you need to know more about your topic before you’re able to formulate a question, it might be a good idea to dig in to some literature first in order to orient yourself in the field. One suggestion is to look for a handbook, which sometimes are also called “Advances in…” or something like that. You find both printed and digital copies. Another recommendation is to look for a review, which is like a summary of a specific research. You can find them in Scopus etc.</a:t>
            </a:r>
          </a:p>
          <a:p>
            <a:endParaRPr lang="en-US" dirty="0"/>
          </a:p>
          <a:p>
            <a:r>
              <a:rPr lang="en-US" dirty="0"/>
              <a:t>When you feel like you have a good opinion about what you’re thesis will be about it’s time to formulate a search question which corresponds to your information need. </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0241C740-7330-441A-80F0-A683365F9479}" type="slidenum">
              <a:rPr lang="en-US" smtClean="0"/>
              <a:t>2</a:t>
            </a:fld>
            <a:endParaRPr lang="en-US"/>
          </a:p>
        </p:txBody>
      </p:sp>
    </p:spTree>
    <p:extLst>
      <p:ext uri="{BB962C8B-B14F-4D97-AF65-F5344CB8AC3E}">
        <p14:creationId xmlns:p14="http://schemas.microsoft.com/office/powerpoint/2010/main" val="256509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you have a question! But we’re still not ready to start our search. The databases you will use for your thesis do not work the same way as Google. You can’t just type a question or a statement and click on “search”. If you do that, you won’t get a very good hitlist. Instead – you have to identify the key words in your question. The ones that are truly meaningful. Think like social media tags. Erase all unnecessary words, like “how”, “the”, “any” etc.</a:t>
            </a:r>
          </a:p>
          <a:p>
            <a:endParaRPr lang="en-US" dirty="0"/>
          </a:p>
          <a:p>
            <a:r>
              <a:rPr lang="en-US" dirty="0"/>
              <a:t>When you have identify the most important words it’s time for you to be creative! The words you have chosen to formulate your question may not be the ones that are used in the field. That means you have to find synonyms and related terms in order to find the right words and broaden your results. </a:t>
            </a:r>
          </a:p>
          <a:p>
            <a:endParaRPr lang="en-US" dirty="0"/>
          </a:p>
          <a:p>
            <a:r>
              <a:rPr lang="en-US" dirty="0"/>
              <a:t>So, how to find good synonyms and related terms? You can use a synonym dictionary, Google synonyms, or just brain storm with your thesis partner.</a:t>
            </a:r>
          </a:p>
          <a:p>
            <a:endParaRPr lang="en-US" dirty="0"/>
          </a:p>
          <a:p>
            <a:r>
              <a:rPr lang="en-US" dirty="0"/>
              <a:t>Experiment with the words and try different combinations. </a:t>
            </a:r>
          </a:p>
          <a:p>
            <a:endParaRPr lang="en-US" dirty="0"/>
          </a:p>
          <a:p>
            <a:r>
              <a:rPr lang="en-US" dirty="0"/>
              <a:t>However, there are also other ways to search. Many databases are working with so-called subject terms. That means that all the material in that database is classified and the books are tagged with different subject terms. Most databases have got this system, but the subject terms that are used can differ from database to database. That means it's always a good idea to search for the headline "subject terms" or "thesaurus", when you're entering a database. Enter a key word and try to match it with some of the fixed subject terms of that particular database.  </a:t>
            </a:r>
          </a:p>
        </p:txBody>
      </p:sp>
      <p:sp>
        <p:nvSpPr>
          <p:cNvPr id="4" name="Slide Number Placeholder 3"/>
          <p:cNvSpPr>
            <a:spLocks noGrp="1"/>
          </p:cNvSpPr>
          <p:nvPr>
            <p:ph type="sldNum" sz="quarter" idx="10"/>
          </p:nvPr>
        </p:nvSpPr>
        <p:spPr/>
        <p:txBody>
          <a:bodyPr/>
          <a:lstStyle/>
          <a:p>
            <a:fld id="{0241C740-7330-441A-80F0-A683365F9479}" type="slidenum">
              <a:rPr lang="en-US" smtClean="0"/>
              <a:t>3</a:t>
            </a:fld>
            <a:endParaRPr lang="en-US"/>
          </a:p>
        </p:txBody>
      </p:sp>
    </p:spTree>
    <p:extLst>
      <p:ext uri="{BB962C8B-B14F-4D97-AF65-F5344CB8AC3E}">
        <p14:creationId xmlns:p14="http://schemas.microsoft.com/office/powerpoint/2010/main" val="415776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have formulated a question and found good key words to work with, it's also important to think about a strategy. What kind of information and data do you need? Where could you find it? And how? Now I will tell you about the most commonly used information resources and where to find them. </a:t>
            </a:r>
          </a:p>
          <a:p>
            <a:endParaRPr lang="en-US"/>
          </a:p>
        </p:txBody>
      </p:sp>
      <p:sp>
        <p:nvSpPr>
          <p:cNvPr id="4" name="Slide Number Placeholder 3"/>
          <p:cNvSpPr>
            <a:spLocks noGrp="1"/>
          </p:cNvSpPr>
          <p:nvPr>
            <p:ph type="sldNum" sz="quarter" idx="10"/>
          </p:nvPr>
        </p:nvSpPr>
        <p:spPr/>
        <p:txBody>
          <a:bodyPr/>
          <a:lstStyle/>
          <a:p>
            <a:fld id="{0241C740-7330-441A-80F0-A683365F9479}" type="slidenum">
              <a:rPr lang="en-US" smtClean="0"/>
              <a:t>4</a:t>
            </a:fld>
            <a:endParaRPr lang="en-US"/>
          </a:p>
        </p:txBody>
      </p:sp>
    </p:spTree>
    <p:extLst>
      <p:ext uri="{BB962C8B-B14F-4D97-AF65-F5344CB8AC3E}">
        <p14:creationId xmlns:p14="http://schemas.microsoft.com/office/powerpoint/2010/main" val="346208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Books </a:t>
            </a:r>
            <a:r>
              <a:rPr lang="en-US" dirty="0">
                <a:latin typeface="Calibri"/>
                <a:cs typeface="Calibri"/>
              </a:rPr>
              <a:t>- When you think of the library, you might think of books. The books make up just a small part of our collection, and will be far from the only information resource you will use – but it is a great start!  To find a book, the easiest way is to go to our library catalog </a:t>
            </a:r>
            <a:r>
              <a:rPr lang="en-US" dirty="0" err="1">
                <a:latin typeface="Calibri"/>
                <a:cs typeface="Calibri"/>
              </a:rPr>
              <a:t>MerQuery</a:t>
            </a:r>
            <a:r>
              <a:rPr lang="en-US" dirty="0">
                <a:latin typeface="Calibri"/>
                <a:cs typeface="Calibri"/>
              </a:rPr>
              <a:t>. Just type in the authors name or the book title. Or make a more general search and narrow it down by using the filters in the right column. </a:t>
            </a:r>
          </a:p>
          <a:p>
            <a:endParaRPr lang="en-US" dirty="0">
              <a:latin typeface="Calibri"/>
              <a:cs typeface="Calibri"/>
            </a:endParaRPr>
          </a:p>
          <a:p>
            <a:r>
              <a:rPr lang="en-US" dirty="0">
                <a:latin typeface="Calibri"/>
                <a:cs typeface="Calibri"/>
              </a:rPr>
              <a:t>If you're looking for a book, but can't find it in </a:t>
            </a:r>
            <a:r>
              <a:rPr lang="en-US" dirty="0" err="1">
                <a:latin typeface="Calibri"/>
                <a:cs typeface="Calibri"/>
              </a:rPr>
              <a:t>MerQuery</a:t>
            </a:r>
            <a:r>
              <a:rPr lang="en-US" dirty="0">
                <a:latin typeface="Calibri"/>
                <a:cs typeface="Calibri"/>
              </a:rPr>
              <a:t>. Try Libris! Libris is the Swedish union catalog. It contains books from almost all Swedish university libraries. If you find the books in Libris, you can request in as an interlibrary loan. Are you familiar with that concept? We don't do interlibrary loans if the book is available in Stockholm, or if we have it here at SSE, regardless if it's available or not. </a:t>
            </a:r>
          </a:p>
          <a:p>
            <a:endParaRPr lang="en-US" dirty="0">
              <a:latin typeface="Calibri"/>
              <a:cs typeface="Calibri"/>
            </a:endParaRPr>
          </a:p>
          <a:p>
            <a:r>
              <a:rPr lang="en-US" b="1" dirty="0">
                <a:latin typeface="Calibri"/>
                <a:cs typeface="Calibri"/>
              </a:rPr>
              <a:t>Scientific articles</a:t>
            </a:r>
            <a:r>
              <a:rPr lang="en-US" dirty="0">
                <a:latin typeface="Calibri"/>
                <a:cs typeface="Calibri"/>
              </a:rPr>
              <a:t> – today almost all research is presented as scientific articles. You can find those in different ways. A good place to start is a citation database, such as Scopus. The citation databases will give you a good overview of the research in a particular scientific field. You wont find the actual article in the citation database though, to find the full text you have to search for it in a journal database. I will tell you about the difference and how to search in them later on. </a:t>
            </a:r>
            <a:r>
              <a:rPr lang="en-US" dirty="0"/>
              <a:t>You can also look for the article in Google Scholar. The problem with Google Scholar though, is that the number of search results is so many that it will be hard to navigate and get a good overview.</a:t>
            </a:r>
          </a:p>
          <a:p>
            <a:endParaRPr lang="en-US" b="1" dirty="0">
              <a:latin typeface="Calibri"/>
              <a:cs typeface="Calibri"/>
            </a:endParaRPr>
          </a:p>
          <a:p>
            <a:r>
              <a:rPr lang="en-US" b="1" dirty="0">
                <a:latin typeface="Calibri"/>
                <a:cs typeface="Calibri"/>
              </a:rPr>
              <a:t>SSE Publications</a:t>
            </a:r>
            <a:r>
              <a:rPr lang="en-US" dirty="0">
                <a:latin typeface="Calibri"/>
                <a:cs typeface="Calibri"/>
              </a:rPr>
              <a:t> - some of you might want to take a look at previous theses written at SSE to get inspiration, or to avoid making future mistakes. You will find all previous theses in </a:t>
            </a:r>
            <a:r>
              <a:rPr lang="en-US" dirty="0" err="1">
                <a:latin typeface="Calibri"/>
                <a:cs typeface="Calibri"/>
              </a:rPr>
              <a:t>MerQuery</a:t>
            </a:r>
            <a:r>
              <a:rPr lang="en-US" dirty="0">
                <a:latin typeface="Calibri"/>
                <a:cs typeface="Calibri"/>
              </a:rPr>
              <a:t>.  </a:t>
            </a:r>
          </a:p>
          <a:p>
            <a:endParaRPr lang="en-US" dirty="0">
              <a:latin typeface="Calibri"/>
              <a:cs typeface="Calibri"/>
            </a:endParaRPr>
          </a:p>
          <a:p>
            <a:r>
              <a:rPr lang="en-US" dirty="0">
                <a:latin typeface="Calibri"/>
                <a:cs typeface="Calibri"/>
              </a:rPr>
              <a:t>Statistics and data will be very important to some of you. Those kind of databases are provided both by the Library and House of Finance. You can find a complete list of the library databases on our webpage, and on House of Finance webpage. The same goes for company information. </a:t>
            </a:r>
          </a:p>
          <a:p>
            <a:endParaRPr lang="en-US" dirty="0">
              <a:latin typeface="Calibri"/>
              <a:cs typeface="Calibri"/>
            </a:endParaRPr>
          </a:p>
          <a:p>
            <a:r>
              <a:rPr lang="en-US" dirty="0">
                <a:latin typeface="Calibri"/>
                <a:cs typeface="Calibri"/>
              </a:rPr>
              <a:t>If you need news articles, we have a couple of databases as well. Retriever contains Swedish news articles, Factiva contains news articles from all over the world, and Financial Times doesn't need a closer presentation I suppose.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0241C740-7330-441A-80F0-A683365F9479}" type="slidenum">
              <a:rPr lang="en-GB" smtClean="0"/>
              <a:t>5</a:t>
            </a:fld>
            <a:endParaRPr lang="en-GB"/>
          </a:p>
        </p:txBody>
      </p:sp>
    </p:spTree>
    <p:extLst>
      <p:ext uri="{BB962C8B-B14F-4D97-AF65-F5344CB8AC3E}">
        <p14:creationId xmlns:p14="http://schemas.microsoft.com/office/powerpoint/2010/main" val="96159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found a text that seems relevant to you, it's a good idea to make sure the material seems to be reliable. This is especially important if you have found it in Google Scholar. </a:t>
            </a:r>
          </a:p>
          <a:p>
            <a:endParaRPr lang="en-US" dirty="0"/>
          </a:p>
          <a:p>
            <a:r>
              <a:rPr lang="en-US" dirty="0"/>
              <a:t>If you're looking at an article start by checking if it's peer reviewed or not. That is the single most important thing. If an article is peer reviewed it means that it has been reviewed by another scholar operating in the same field. That scholar doesn't know who has written the article and has no other connection to the journal. All to guarantee an objective review. To get an article accepted in that way is a long process, and many articles are rejected. Because of that you can say that peer review is a good indication that the text is reliable, but you can never be a 100 % sure. </a:t>
            </a:r>
          </a:p>
          <a:p>
            <a:endParaRPr lang="en-US" dirty="0"/>
          </a:p>
          <a:p>
            <a:r>
              <a:rPr lang="en-US" dirty="0"/>
              <a:t>You might also have found a working paper. A working paper is an unpublished article or a research report. To be accepted and published as peer review is a process that could take years, that's not the case with working papers. That means that working papers could contain completely new research, although not reviewed. It means you have to be extra careful when examining the content. WP:s are used differently in different specializations, ask your supervisor. </a:t>
            </a:r>
          </a:p>
          <a:p>
            <a:endParaRPr lang="en-US" dirty="0"/>
          </a:p>
          <a:p>
            <a:r>
              <a:rPr lang="en-US" dirty="0"/>
              <a:t>Regardless if it is a book, article or working paper you are assessing, go through following steps too. </a:t>
            </a:r>
          </a:p>
          <a:p>
            <a:endParaRPr lang="en-US" dirty="0"/>
          </a:p>
          <a:p>
            <a:r>
              <a:rPr lang="en-US" dirty="0"/>
              <a:t>Step 2.  Who is the author? Google to see where the author seems to be working? At a university? What is he or she doing there? Check Scopus to see if they have published something more. Who is the publisher? Is the book published by a well known academic publishing house?</a:t>
            </a:r>
          </a:p>
          <a:p>
            <a:endParaRPr lang="en-US" dirty="0"/>
          </a:p>
          <a:p>
            <a:r>
              <a:rPr lang="en-US" dirty="0"/>
              <a:t>Relevance - is the information relevant for your research? Is the text at an adequate level – e. I. is it a regular non fiction book, or is it research directed to students at a higher level? </a:t>
            </a:r>
          </a:p>
          <a:p>
            <a:endParaRPr lang="en-US" dirty="0"/>
          </a:p>
          <a:p>
            <a:r>
              <a:rPr lang="en-US" dirty="0"/>
              <a:t>What's the purpose with the text? Sometimes you hear about research that has been disqualified years later due to in</a:t>
            </a:r>
            <a:r>
              <a:rPr lang="en-US" b="1" dirty="0"/>
              <a:t>a</a:t>
            </a:r>
            <a:r>
              <a:rPr lang="en-US" dirty="0"/>
              <a:t>ccuracies. It could be that a company or an industry has sponsored the study the research is based on, and in that way have been able to highlight some findings. It's important to remember that research should be objective!</a:t>
            </a:r>
          </a:p>
          <a:p>
            <a:endParaRPr lang="en-US" dirty="0"/>
          </a:p>
          <a:p>
            <a:r>
              <a:rPr lang="en-US" dirty="0"/>
              <a:t>Check when the text is published. Is the information still relevant or not? In some academic fields the question of timeliness is more important than others. In medicine for example, it could be very dangerous to use old findings. And also in communications, since the media is changing so fast. But in some fields it completely irrelevant to use the latest research. If you are uncertain of the practices in your field, the best way is to check with your supervisor.  </a:t>
            </a:r>
          </a:p>
          <a:p>
            <a:endParaRPr lang="en-US" dirty="0"/>
          </a:p>
        </p:txBody>
      </p:sp>
      <p:sp>
        <p:nvSpPr>
          <p:cNvPr id="4" name="Slide Number Placeholder 3"/>
          <p:cNvSpPr>
            <a:spLocks noGrp="1"/>
          </p:cNvSpPr>
          <p:nvPr>
            <p:ph type="sldNum" sz="quarter" idx="10"/>
          </p:nvPr>
        </p:nvSpPr>
        <p:spPr/>
        <p:txBody>
          <a:bodyPr/>
          <a:lstStyle/>
          <a:p>
            <a:fld id="{0241C740-7330-441A-80F0-A683365F9479}" type="slidenum">
              <a:rPr lang="en-US" smtClean="0"/>
              <a:t>6</a:t>
            </a:fld>
            <a:endParaRPr lang="en-US"/>
          </a:p>
        </p:txBody>
      </p:sp>
    </p:spTree>
    <p:extLst>
      <p:ext uri="{BB962C8B-B14F-4D97-AF65-F5344CB8AC3E}">
        <p14:creationId xmlns:p14="http://schemas.microsoft.com/office/powerpoint/2010/main" val="46208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latin typeface="Calibri"/>
                <a:cs typeface="Calibri"/>
              </a:rPr>
              <a:t>When you have found an article that seems reliable and relevant for you, it's good to know that reading an article is not like reading a novel. It means you don't need to start at page 1 and read it to the end. In fact, you won't have that time. A recommendation is to start reading the abstract, which is a short description of the articles content. The abstract is often placed on the front page, and there you will also find some key words to look at. If you still find the article interesting you can move on to the results/conclusion at the end of the article. Still interested? Now read the whole article. And don’t forget to take a look at the references in the far end of the articles, this is a gold mine when it comes to finding more interesting articles. </a:t>
            </a:r>
          </a:p>
        </p:txBody>
      </p:sp>
      <p:sp>
        <p:nvSpPr>
          <p:cNvPr id="4" name="Platshållare för bildnummer 3"/>
          <p:cNvSpPr>
            <a:spLocks noGrp="1"/>
          </p:cNvSpPr>
          <p:nvPr>
            <p:ph type="sldNum" sz="quarter" idx="5"/>
          </p:nvPr>
        </p:nvSpPr>
        <p:spPr/>
        <p:txBody>
          <a:bodyPr/>
          <a:lstStyle/>
          <a:p>
            <a:fld id="{0241C740-7330-441A-80F0-A683365F9479}" type="slidenum">
              <a:rPr lang="en-GB" smtClean="0"/>
              <a:t>7</a:t>
            </a:fld>
            <a:endParaRPr lang="en-GB"/>
          </a:p>
        </p:txBody>
      </p:sp>
    </p:spTree>
    <p:extLst>
      <p:ext uri="{BB962C8B-B14F-4D97-AF65-F5344CB8AC3E}">
        <p14:creationId xmlns:p14="http://schemas.microsoft.com/office/powerpoint/2010/main" val="2612075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document and reflect on your process. What is working or not? It might be a good idea to take notes on good keywords and terms. At most databases you can create an account and save your searches – it might help you save some time!</a:t>
            </a:r>
          </a:p>
          <a:p>
            <a:endParaRPr lang="en-US" dirty="0"/>
          </a:p>
          <a:p>
            <a:r>
              <a:rPr lang="en-US" dirty="0"/>
              <a:t>And be patient. It takes time to find information and you will have to go through a lot of documents that will not be used in your thesis. If you feel like you don't find any information, that might be because you are using the wrong search terms. Go back and try to find more synonyms and related terms, and check the thesaurus of some different databases.  </a:t>
            </a:r>
          </a:p>
        </p:txBody>
      </p:sp>
      <p:sp>
        <p:nvSpPr>
          <p:cNvPr id="4" name="Slide Number Placeholder 3"/>
          <p:cNvSpPr>
            <a:spLocks noGrp="1"/>
          </p:cNvSpPr>
          <p:nvPr>
            <p:ph type="sldNum" sz="quarter" idx="10"/>
          </p:nvPr>
        </p:nvSpPr>
        <p:spPr/>
        <p:txBody>
          <a:bodyPr/>
          <a:lstStyle/>
          <a:p>
            <a:fld id="{0241C740-7330-441A-80F0-A683365F9479}" type="slidenum">
              <a:rPr lang="en-US" smtClean="0"/>
              <a:t>8</a:t>
            </a:fld>
            <a:endParaRPr lang="en-US"/>
          </a:p>
        </p:txBody>
      </p:sp>
    </p:spTree>
    <p:extLst>
      <p:ext uri="{BB962C8B-B14F-4D97-AF65-F5344CB8AC3E}">
        <p14:creationId xmlns:p14="http://schemas.microsoft.com/office/powerpoint/2010/main" val="119151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Okay, before digging in to the different databases, just some quick hints.</a:t>
            </a:r>
          </a:p>
          <a:p>
            <a:endParaRPr lang="en-US" dirty="0">
              <a:latin typeface="Calibri"/>
              <a:cs typeface="Calibri"/>
            </a:endParaRPr>
          </a:p>
          <a:p>
            <a:r>
              <a:rPr lang="en-US" dirty="0">
                <a:latin typeface="Calibri"/>
                <a:cs typeface="Calibri"/>
              </a:rPr>
              <a:t>I mentioned earlier that a handbook might be good to start with. You'll find handbooks from Oxford and Edward Elgar in </a:t>
            </a:r>
            <a:r>
              <a:rPr lang="en-US" dirty="0" err="1">
                <a:latin typeface="Calibri"/>
                <a:cs typeface="Calibri"/>
              </a:rPr>
              <a:t>MerQuery</a:t>
            </a:r>
            <a:r>
              <a:rPr lang="en-US" dirty="0">
                <a:latin typeface="Calibri"/>
                <a:cs typeface="Calibri"/>
              </a:rPr>
              <a:t>, while you have to use the Emerald database to find their handbooks. And there are a lot more to. Search for handbooks in </a:t>
            </a:r>
            <a:r>
              <a:rPr lang="en-US" dirty="0" err="1">
                <a:latin typeface="Calibri"/>
                <a:cs typeface="Calibri"/>
              </a:rPr>
              <a:t>MerQuery</a:t>
            </a:r>
            <a:r>
              <a:rPr lang="en-US" dirty="0">
                <a:latin typeface="Calibri"/>
                <a:cs typeface="Calibri"/>
              </a:rPr>
              <a:t> and narrow it down. </a:t>
            </a:r>
          </a:p>
          <a:p>
            <a:endParaRPr lang="en-US" dirty="0">
              <a:latin typeface="Calibri"/>
              <a:cs typeface="Calibri"/>
            </a:endParaRPr>
          </a:p>
          <a:p>
            <a:r>
              <a:rPr lang="en-US" dirty="0">
                <a:latin typeface="Calibri"/>
                <a:cs typeface="Calibri"/>
              </a:rPr>
              <a:t>When writing a thesis you shouldn't forget about methodology.  Sage Research Methods is a really good database, where you can find a lot of material. Books, encyclopedias, videos, pod casts and a model of the different stages of a research project. It also contains good information about how to work with both quantitative and qualitative research methods. I really recommend all of you to take your time and visit that database. </a:t>
            </a:r>
          </a:p>
          <a:p>
            <a:endParaRPr lang="en-US" dirty="0">
              <a:latin typeface="Calibri"/>
              <a:cs typeface="Calibri"/>
            </a:endParaRPr>
          </a:p>
          <a:p>
            <a:r>
              <a:rPr lang="en-US" dirty="0">
                <a:latin typeface="Calibri"/>
                <a:cs typeface="Calibri"/>
              </a:rPr>
              <a:t>You can also search for methodology books in </a:t>
            </a:r>
            <a:r>
              <a:rPr lang="en-US" dirty="0" err="1">
                <a:latin typeface="Calibri"/>
                <a:cs typeface="Calibri"/>
              </a:rPr>
              <a:t>MerQuery</a:t>
            </a:r>
            <a:r>
              <a:rPr lang="en-US" dirty="0">
                <a:latin typeface="Calibri"/>
                <a:cs typeface="Calibri"/>
              </a:rPr>
              <a:t> or come directly to the library to look in our M Collection. </a:t>
            </a:r>
          </a:p>
          <a:p>
            <a:endParaRPr lang="en-US" dirty="0">
              <a:latin typeface="Calibri"/>
              <a:cs typeface="Calibri"/>
            </a:endParaRPr>
          </a:p>
          <a:p>
            <a:r>
              <a:rPr lang="en-US" dirty="0">
                <a:latin typeface="Calibri"/>
                <a:cs typeface="Calibri"/>
              </a:rPr>
              <a:t>Consult a librarian – if you're interested in a particular database or just want to know more, contact us. You and your thesis partner can have a one on one with a librarian. </a:t>
            </a:r>
          </a:p>
          <a:p>
            <a:endParaRPr lang="en-US" dirty="0">
              <a:latin typeface="Calibri"/>
              <a:cs typeface="Calibri"/>
            </a:endParaRPr>
          </a:p>
          <a:p>
            <a:r>
              <a:rPr lang="en-US" dirty="0">
                <a:latin typeface="Calibri"/>
                <a:cs typeface="Calibri"/>
              </a:rPr>
              <a:t>Tools – if you have a reading impairment, you are entitled to have your books adapted to talking books. Contact us.</a:t>
            </a:r>
          </a:p>
          <a:p>
            <a:r>
              <a:rPr lang="en-US" dirty="0">
                <a:latin typeface="Calibri"/>
                <a:cs typeface="Calibri"/>
              </a:rPr>
              <a:t>Tor talk is another great tool. It's a text to speech software which makes it able for you to listen to your text instead of reading them with your eyes. Might come in handy if you have a lot of abstracts to go through!</a:t>
            </a:r>
          </a:p>
        </p:txBody>
      </p:sp>
      <p:sp>
        <p:nvSpPr>
          <p:cNvPr id="4" name="Slide Number Placeholder 3"/>
          <p:cNvSpPr>
            <a:spLocks noGrp="1"/>
          </p:cNvSpPr>
          <p:nvPr>
            <p:ph type="sldNum" sz="quarter" idx="5"/>
          </p:nvPr>
        </p:nvSpPr>
        <p:spPr/>
        <p:txBody>
          <a:bodyPr/>
          <a:lstStyle/>
          <a:p>
            <a:fld id="{0241C740-7330-441A-80F0-A683365F9479}" type="slidenum">
              <a:rPr lang="en-GB" smtClean="0"/>
              <a:t>9</a:t>
            </a:fld>
            <a:endParaRPr lang="en-GB"/>
          </a:p>
        </p:txBody>
      </p:sp>
    </p:spTree>
    <p:extLst>
      <p:ext uri="{BB962C8B-B14F-4D97-AF65-F5344CB8AC3E}">
        <p14:creationId xmlns:p14="http://schemas.microsoft.com/office/powerpoint/2010/main" val="1018687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3600" y="3312695"/>
            <a:ext cx="7416800" cy="790387"/>
          </a:xfrm>
        </p:spPr>
        <p:txBody>
          <a:bodyPr anchor="b">
            <a:normAutofit/>
          </a:bodyPr>
          <a:lstStyle>
            <a:lvl1pPr algn="ctr">
              <a:defRPr sz="2800">
                <a:solidFill>
                  <a:schemeClr val="bg1"/>
                </a:solidFill>
              </a:defRPr>
            </a:lvl1pPr>
          </a:lstStyle>
          <a:p>
            <a:r>
              <a:rPr lang="en-US" noProof="0"/>
              <a:t>Click to edit Master title style</a:t>
            </a:r>
          </a:p>
        </p:txBody>
      </p:sp>
      <p:sp>
        <p:nvSpPr>
          <p:cNvPr id="3" name="Subtitle 2"/>
          <p:cNvSpPr>
            <a:spLocks noGrp="1"/>
          </p:cNvSpPr>
          <p:nvPr>
            <p:ph type="subTitle" idx="1" hasCustomPrompt="1"/>
          </p:nvPr>
        </p:nvSpPr>
        <p:spPr>
          <a:xfrm>
            <a:off x="863601" y="4222004"/>
            <a:ext cx="7416800" cy="648000"/>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a:t>
            </a:r>
            <a:r>
              <a:rPr lang="en-US" noProof="0"/>
              <a:t>Master</a:t>
            </a:r>
            <a:r>
              <a:rPr lang="en-US"/>
              <a:t> subtitle style</a:t>
            </a:r>
          </a:p>
        </p:txBody>
      </p:sp>
      <p:pic>
        <p:nvPicPr>
          <p:cNvPr id="5" name="Picture 4">
            <a:extLst>
              <a:ext uri="{FF2B5EF4-FFF2-40B4-BE49-F238E27FC236}">
                <a16:creationId xmlns:a16="http://schemas.microsoft.com/office/drawing/2014/main" id="{5F181223-4B51-463B-878B-7A1F1302DC3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23928" y="1906342"/>
            <a:ext cx="1296145" cy="1324833"/>
          </a:xfrm>
          <a:prstGeom prst="rect">
            <a:avLst/>
          </a:prstGeom>
        </p:spPr>
      </p:pic>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3" y="271462"/>
            <a:ext cx="8426452" cy="525959"/>
          </a:xfrm>
        </p:spPr>
        <p:txBody>
          <a:bodyPr/>
          <a:lstStyle/>
          <a:p>
            <a:r>
              <a:rPr lang="en-US"/>
              <a:t>Click to edit Master title style</a:t>
            </a:r>
          </a:p>
        </p:txBody>
      </p:sp>
      <p:sp>
        <p:nvSpPr>
          <p:cNvPr id="3" name="Content Placeholder 2"/>
          <p:cNvSpPr>
            <a:spLocks noGrp="1"/>
          </p:cNvSpPr>
          <p:nvPr>
            <p:ph sz="half" idx="1" hasCustomPrompt="1"/>
          </p:nvPr>
        </p:nvSpPr>
        <p:spPr>
          <a:xfrm>
            <a:off x="878070" y="1131589"/>
            <a:ext cx="3388041" cy="33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886326" y="1131589"/>
            <a:ext cx="3387600" cy="33118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6F9CEB-F713-4960-A1B1-7F943DC9068E}" type="datetime1">
              <a:rPr lang="en-US" smtClean="0"/>
              <a:t>2/4/2020</a:t>
            </a:fld>
            <a:endParaRPr lang="en-US"/>
          </a:p>
        </p:txBody>
      </p:sp>
      <p:sp>
        <p:nvSpPr>
          <p:cNvPr id="6" name="Footer Placeholder 5"/>
          <p:cNvSpPr>
            <a:spLocks noGrp="1"/>
          </p:cNvSpPr>
          <p:nvPr>
            <p:ph type="ftr" sz="quarter" idx="11"/>
          </p:nvPr>
        </p:nvSpPr>
        <p:spPr/>
        <p:txBody>
          <a:bodyPr/>
          <a:lstStyle/>
          <a:p>
            <a:r>
              <a:rPr lang="en-US"/>
              <a:t>Name of Presentation</a:t>
            </a:r>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Tree>
    <p:extLst>
      <p:ext uri="{BB962C8B-B14F-4D97-AF65-F5344CB8AC3E}">
        <p14:creationId xmlns:p14="http://schemas.microsoft.com/office/powerpoint/2010/main" val="138633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4" y="271462"/>
            <a:ext cx="8426452" cy="525959"/>
          </a:xfrm>
        </p:spPr>
        <p:txBody>
          <a:bodyPr/>
          <a:lstStyle/>
          <a:p>
            <a:r>
              <a:rPr lang="en-US"/>
              <a:t>Click to edit Master title style</a:t>
            </a:r>
          </a:p>
        </p:txBody>
      </p:sp>
      <p:sp>
        <p:nvSpPr>
          <p:cNvPr id="3" name="Text Placeholder 2"/>
          <p:cNvSpPr>
            <a:spLocks noGrp="1"/>
          </p:cNvSpPr>
          <p:nvPr>
            <p:ph type="body" idx="1" hasCustomPrompt="1"/>
          </p:nvPr>
        </p:nvSpPr>
        <p:spPr>
          <a:xfrm>
            <a:off x="878070" y="930442"/>
            <a:ext cx="3387600" cy="669147"/>
          </a:xfrm>
        </p:spPr>
        <p:txBody>
          <a:bodyPr anchor="b" anchorCtr="0">
            <a:normAutofit/>
          </a:bodyPr>
          <a:lstStyle>
            <a:lvl1pPr marL="0" indent="0">
              <a:lnSpc>
                <a:spcPct val="100000"/>
              </a:lnSpc>
              <a:spcBef>
                <a:spcPts val="600"/>
              </a:spcBef>
              <a:buNone/>
              <a:defRPr sz="1600" b="1" cap="all" spc="23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hasCustomPrompt="1"/>
          </p:nvPr>
        </p:nvSpPr>
        <p:spPr>
          <a:xfrm>
            <a:off x="878070" y="1599590"/>
            <a:ext cx="3387600" cy="2843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886326" y="930442"/>
            <a:ext cx="3387600" cy="669147"/>
          </a:xfrm>
        </p:spPr>
        <p:txBody>
          <a:bodyPr anchor="b" anchorCtr="0">
            <a:normAutofit/>
          </a:bodyPr>
          <a:lstStyle>
            <a:lvl1pPr marL="0" indent="0">
              <a:lnSpc>
                <a:spcPct val="100000"/>
              </a:lnSpc>
              <a:spcBef>
                <a:spcPts val="600"/>
              </a:spcBef>
              <a:buNone/>
              <a:defRPr sz="1600" b="1" cap="all" spc="23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hasCustomPrompt="1"/>
          </p:nvPr>
        </p:nvSpPr>
        <p:spPr>
          <a:xfrm>
            <a:off x="4886326" y="1599590"/>
            <a:ext cx="3387600" cy="2843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E9F78C-4470-4C9B-B26E-8F4286823BEE}" type="datetime1">
              <a:rPr lang="en-US" smtClean="0"/>
              <a:t>2/4/2020</a:t>
            </a:fld>
            <a:endParaRPr lang="en-US"/>
          </a:p>
        </p:txBody>
      </p:sp>
      <p:sp>
        <p:nvSpPr>
          <p:cNvPr id="8" name="Footer Placeholder 7"/>
          <p:cNvSpPr>
            <a:spLocks noGrp="1"/>
          </p:cNvSpPr>
          <p:nvPr>
            <p:ph type="ftr" sz="quarter" idx="11"/>
          </p:nvPr>
        </p:nvSpPr>
        <p:spPr/>
        <p:txBody>
          <a:bodyPr/>
          <a:lstStyle/>
          <a:p>
            <a:r>
              <a:rPr lang="en-US"/>
              <a:t>Name of Presentation</a:t>
            </a:r>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a:p>
        </p:txBody>
      </p:sp>
    </p:spTree>
    <p:extLst>
      <p:ext uri="{BB962C8B-B14F-4D97-AF65-F5344CB8AC3E}">
        <p14:creationId xmlns:p14="http://schemas.microsoft.com/office/powerpoint/2010/main" val="381799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 white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4" y="271462"/>
            <a:ext cx="8426452" cy="525959"/>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878071" y="930442"/>
            <a:ext cx="3387599" cy="669147"/>
          </a:xfrm>
        </p:spPr>
        <p:txBody>
          <a:bodyPr anchor="b" anchorCtr="0">
            <a:normAutofit/>
          </a:bodyPr>
          <a:lstStyle>
            <a:lvl1pPr marL="0" indent="0">
              <a:lnSpc>
                <a:spcPct val="100000"/>
              </a:lnSpc>
              <a:spcBef>
                <a:spcPts val="600"/>
              </a:spcBef>
              <a:buNone/>
              <a:defRPr sz="1600" b="1" cap="all" spc="23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hasCustomPrompt="1"/>
          </p:nvPr>
        </p:nvSpPr>
        <p:spPr>
          <a:xfrm>
            <a:off x="878070" y="1599590"/>
            <a:ext cx="3387600" cy="28438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886327" y="930442"/>
            <a:ext cx="3387599" cy="669147"/>
          </a:xfrm>
        </p:spPr>
        <p:txBody>
          <a:bodyPr anchor="b" anchorCtr="0">
            <a:normAutofit/>
          </a:bodyPr>
          <a:lstStyle>
            <a:lvl1pPr marL="0" indent="0">
              <a:lnSpc>
                <a:spcPct val="100000"/>
              </a:lnSpc>
              <a:spcBef>
                <a:spcPts val="600"/>
              </a:spcBef>
              <a:buNone/>
              <a:defRPr sz="1600" b="1" cap="all" spc="23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hasCustomPrompt="1"/>
          </p:nvPr>
        </p:nvSpPr>
        <p:spPr>
          <a:xfrm>
            <a:off x="4886326" y="1599590"/>
            <a:ext cx="3387600" cy="28438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bg1"/>
                </a:solidFill>
              </a:defRPr>
            </a:lvl1pPr>
          </a:lstStyle>
          <a:p>
            <a:fld id="{85E9F78C-4470-4C9B-B26E-8F4286823BEE}" type="datetime1">
              <a:rPr lang="en-US" smtClean="0"/>
              <a:pPr/>
              <a:t>2/4/2020</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Name of Presentation</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a:p>
        </p:txBody>
      </p:sp>
      <p:pic>
        <p:nvPicPr>
          <p:cNvPr id="10" name="Picture 9">
            <a:extLst>
              <a:ext uri="{FF2B5EF4-FFF2-40B4-BE49-F238E27FC236}">
                <a16:creationId xmlns:a16="http://schemas.microsoft.com/office/drawing/2014/main" id="{F7734005-4084-4C15-8ECF-3280417F56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93517" y="4519961"/>
            <a:ext cx="421883" cy="431221"/>
          </a:xfrm>
          <a:prstGeom prst="rect">
            <a:avLst/>
          </a:prstGeom>
        </p:spPr>
      </p:pic>
    </p:spTree>
    <p:extLst>
      <p:ext uri="{BB962C8B-B14F-4D97-AF65-F5344CB8AC3E}">
        <p14:creationId xmlns:p14="http://schemas.microsoft.com/office/powerpoint/2010/main" val="1736547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3" y="271462"/>
            <a:ext cx="8426452" cy="525959"/>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380C14A-E8BA-4F2E-B1A8-24FC06575FC7}" type="datetime1">
              <a:rPr lang="en-US" smtClean="0"/>
              <a:t>2/4/2020</a:t>
            </a:fld>
            <a:endParaRPr lang="en-US"/>
          </a:p>
        </p:txBody>
      </p:sp>
      <p:sp>
        <p:nvSpPr>
          <p:cNvPr id="4" name="Footer Placeholder 3"/>
          <p:cNvSpPr>
            <a:spLocks noGrp="1"/>
          </p:cNvSpPr>
          <p:nvPr>
            <p:ph type="ftr" sz="quarter" idx="11"/>
          </p:nvPr>
        </p:nvSpPr>
        <p:spPr/>
        <p:txBody>
          <a:bodyPr/>
          <a:lstStyle/>
          <a:p>
            <a:r>
              <a:rPr lang="en-US"/>
              <a:t>Name of Presentation</a:t>
            </a:r>
          </a:p>
        </p:txBody>
      </p:sp>
      <p:sp>
        <p:nvSpPr>
          <p:cNvPr id="5" name="Slide Number Placeholder 4"/>
          <p:cNvSpPr>
            <a:spLocks noGrp="1"/>
          </p:cNvSpPr>
          <p:nvPr>
            <p:ph type="sldNum" sz="quarter" idx="12"/>
          </p:nvPr>
        </p:nvSpPr>
        <p:spPr/>
        <p:txBody>
          <a:bodyPr/>
          <a:lstStyle/>
          <a:p>
            <a:fld id="{0B1617BE-BA58-4B59-88D5-A8C7B239E913}" type="slidenum">
              <a:rPr lang="en-US" smtClean="0"/>
              <a:t>‹#›</a:t>
            </a:fld>
            <a:endParaRPr lang="en-US"/>
          </a:p>
        </p:txBody>
      </p:sp>
    </p:spTree>
    <p:extLst>
      <p:ext uri="{BB962C8B-B14F-4D97-AF65-F5344CB8AC3E}">
        <p14:creationId xmlns:p14="http://schemas.microsoft.com/office/powerpoint/2010/main" val="4194779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304F4-ECF1-4316-A4ED-B615B84092AC}" type="datetime1">
              <a:rPr lang="en-US" smtClean="0"/>
              <a:t>2/4/2020</a:t>
            </a:fld>
            <a:endParaRPr lang="en-US"/>
          </a:p>
        </p:txBody>
      </p:sp>
      <p:sp>
        <p:nvSpPr>
          <p:cNvPr id="3" name="Footer Placeholder 2"/>
          <p:cNvSpPr>
            <a:spLocks noGrp="1"/>
          </p:cNvSpPr>
          <p:nvPr>
            <p:ph type="ftr" sz="quarter" idx="11"/>
          </p:nvPr>
        </p:nvSpPr>
        <p:spPr/>
        <p:txBody>
          <a:bodyPr/>
          <a:lstStyle/>
          <a:p>
            <a:r>
              <a:rPr lang="en-US"/>
              <a:t>Name of Presentation</a:t>
            </a:r>
          </a:p>
        </p:txBody>
      </p:sp>
      <p:sp>
        <p:nvSpPr>
          <p:cNvPr id="4" name="Slide Number Placeholder 3"/>
          <p:cNvSpPr>
            <a:spLocks noGrp="1"/>
          </p:cNvSpPr>
          <p:nvPr>
            <p:ph type="sldNum" sz="quarter" idx="12"/>
          </p:nvPr>
        </p:nvSpPr>
        <p:spPr/>
        <p:txBody>
          <a:bodyPr/>
          <a:lstStyle/>
          <a:p>
            <a:fld id="{0B1617BE-BA58-4B59-88D5-A8C7B239E913}" type="slidenum">
              <a:rPr lang="en-US" smtClean="0"/>
              <a:t>‹#›</a:t>
            </a:fld>
            <a:endParaRPr lang="en-US"/>
          </a:p>
        </p:txBody>
      </p:sp>
    </p:spTree>
    <p:extLst>
      <p:ext uri="{BB962C8B-B14F-4D97-AF65-F5344CB8AC3E}">
        <p14:creationId xmlns:p14="http://schemas.microsoft.com/office/powerpoint/2010/main" val="174571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3E73545-8667-4FE6-B054-2ADC91073A5F}"/>
              </a:ext>
            </a:extLst>
          </p:cNvPr>
          <p:cNvSpPr>
            <a:spLocks noGrp="1"/>
          </p:cNvSpPr>
          <p:nvPr>
            <p:ph type="dt" sz="half" idx="10"/>
          </p:nvPr>
        </p:nvSpPr>
        <p:spPr/>
        <p:txBody>
          <a:bodyPr/>
          <a:lstStyle/>
          <a:p>
            <a:fld id="{6B857E73-1439-4980-BFD6-410508818993}" type="datetime1">
              <a:rPr lang="en-US" noProof="0" smtClean="0"/>
              <a:t>2/4/2020</a:t>
            </a:fld>
            <a:endParaRPr lang="en-US" noProof="0"/>
          </a:p>
        </p:txBody>
      </p:sp>
      <p:sp>
        <p:nvSpPr>
          <p:cNvPr id="6" name="Platshållare för sidfot 5">
            <a:extLst>
              <a:ext uri="{FF2B5EF4-FFF2-40B4-BE49-F238E27FC236}">
                <a16:creationId xmlns:a16="http://schemas.microsoft.com/office/drawing/2014/main" id="{E275D3BB-F73E-4F5A-9CBD-7BB1AD8AB777}"/>
              </a:ext>
            </a:extLst>
          </p:cNvPr>
          <p:cNvSpPr>
            <a:spLocks noGrp="1"/>
          </p:cNvSpPr>
          <p:nvPr>
            <p:ph type="ftr" sz="quarter" idx="11"/>
          </p:nvPr>
        </p:nvSpPr>
        <p:spPr/>
        <p:txBody>
          <a:bodyPr/>
          <a:lstStyle/>
          <a:p>
            <a:r>
              <a:rPr lang="en-US"/>
              <a:t>Name of Presentation</a:t>
            </a:r>
          </a:p>
        </p:txBody>
      </p:sp>
      <p:sp>
        <p:nvSpPr>
          <p:cNvPr id="7" name="Platshållare för bildnummer 6">
            <a:extLst>
              <a:ext uri="{FF2B5EF4-FFF2-40B4-BE49-F238E27FC236}">
                <a16:creationId xmlns:a16="http://schemas.microsoft.com/office/drawing/2014/main" id="{A981DABF-B18C-4F02-A9C0-423C1F89C004}"/>
              </a:ext>
            </a:extLst>
          </p:cNvPr>
          <p:cNvSpPr>
            <a:spLocks noGrp="1"/>
          </p:cNvSpPr>
          <p:nvPr>
            <p:ph type="sldNum" sz="quarter" idx="12"/>
          </p:nvPr>
        </p:nvSpPr>
        <p:spPr/>
        <p:txBody>
          <a:bodyPr/>
          <a:lstStyle/>
          <a:p>
            <a:fld id="{0B1617BE-BA58-4B59-88D5-A8C7B239E913}" type="slidenum">
              <a:rPr lang="en-US" smtClean="0"/>
              <a:pPr/>
              <a:t>‹#›</a:t>
            </a:fld>
            <a:endParaRPr lang="en-US"/>
          </a:p>
        </p:txBody>
      </p:sp>
    </p:spTree>
    <p:extLst>
      <p:ext uri="{BB962C8B-B14F-4D97-AF65-F5344CB8AC3E}">
        <p14:creationId xmlns:p14="http://schemas.microsoft.com/office/powerpoint/2010/main" val="335825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3600" y="1259305"/>
            <a:ext cx="7416800" cy="1243578"/>
          </a:xfrm>
        </p:spPr>
        <p:txBody>
          <a:bodyPr anchor="b">
            <a:normAutofit/>
          </a:bodyPr>
          <a:lstStyle>
            <a:lvl1pPr algn="ctr">
              <a:defRPr sz="2800"/>
            </a:lvl1pPr>
          </a:lstStyle>
          <a:p>
            <a:r>
              <a:rPr lang="en-US" noProof="0"/>
              <a:t>Click to edit Master title style</a:t>
            </a:r>
          </a:p>
        </p:txBody>
      </p:sp>
      <p:sp>
        <p:nvSpPr>
          <p:cNvPr id="3" name="Subtitle 2"/>
          <p:cNvSpPr>
            <a:spLocks noGrp="1"/>
          </p:cNvSpPr>
          <p:nvPr>
            <p:ph type="subTitle" idx="1" hasCustomPrompt="1"/>
          </p:nvPr>
        </p:nvSpPr>
        <p:spPr>
          <a:xfrm>
            <a:off x="863601" y="2621805"/>
            <a:ext cx="7416800" cy="6480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a:t>
            </a:r>
            <a:r>
              <a:rPr lang="en-US" noProof="0"/>
              <a:t>Master</a:t>
            </a:r>
            <a:r>
              <a:rPr lang="en-US"/>
              <a:t> subtitle style</a:t>
            </a:r>
          </a:p>
        </p:txBody>
      </p:sp>
      <p:pic>
        <p:nvPicPr>
          <p:cNvPr id="4" name="Picture 2">
            <a:extLst>
              <a:ext uri="{FF2B5EF4-FFF2-40B4-BE49-F238E27FC236}">
                <a16:creationId xmlns:a16="http://schemas.microsoft.com/office/drawing/2014/main" id="{DCFC5FB7-E634-4984-B89A-5837511C743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93517" y="4519961"/>
            <a:ext cx="421883" cy="431221"/>
          </a:xfrm>
          <a:prstGeom prst="rect">
            <a:avLst/>
          </a:prstGeom>
        </p:spPr>
      </p:pic>
    </p:spTree>
    <p:extLst>
      <p:ext uri="{BB962C8B-B14F-4D97-AF65-F5344CB8AC3E}">
        <p14:creationId xmlns:p14="http://schemas.microsoft.com/office/powerpoint/2010/main" val="59056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4" y="271462"/>
            <a:ext cx="8426452" cy="525959"/>
          </a:xfrm>
        </p:spPr>
        <p:txBody>
          <a:bodyPr/>
          <a:lstStyle/>
          <a:p>
            <a:r>
              <a:rPr lang="en-US" noProof="0"/>
              <a:t>Click to edit Master title style</a:t>
            </a:r>
          </a:p>
        </p:txBody>
      </p:sp>
      <p:sp>
        <p:nvSpPr>
          <p:cNvPr id="3" name="Content Placeholder 2"/>
          <p:cNvSpPr>
            <a:spLocks noGrp="1"/>
          </p:cNvSpPr>
          <p:nvPr>
            <p:ph idx="1" hasCustomPrompt="1"/>
          </p:nvPr>
        </p:nvSpPr>
        <p:spPr>
          <a:xfrm>
            <a:off x="358775" y="1369219"/>
            <a:ext cx="7921626" cy="3074194"/>
          </a:xfrm>
        </p:spPr>
        <p:txBody>
          <a:bodyPr/>
          <a:lstStyle>
            <a:lvl2pPr>
              <a:lnSpc>
                <a:spcPct val="110000"/>
              </a:lnSpc>
              <a:defRPr sz="1400"/>
            </a:lvl2pPr>
            <a:lvl3pPr>
              <a:lnSpc>
                <a:spcPct val="110000"/>
              </a:lnSpc>
              <a:defRPr/>
            </a:lvl3pPr>
            <a:lvl4pPr>
              <a:lnSpc>
                <a:spcPct val="110000"/>
              </a:lnSpc>
              <a:defRPr/>
            </a:lvl4pPr>
            <a:lvl5pPr>
              <a:lnSpc>
                <a:spcPct val="110000"/>
              </a:lnSpc>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1EDDE5B-A2B0-4DB9-B038-3FB0103FBC1B}" type="datetime1">
              <a:rPr lang="en-US" smtClean="0"/>
              <a:t>2/4/2020</a:t>
            </a:fld>
            <a:endParaRPr lang="en-US"/>
          </a:p>
        </p:txBody>
      </p:sp>
      <p:sp>
        <p:nvSpPr>
          <p:cNvPr id="5" name="Footer Placeholder 4"/>
          <p:cNvSpPr>
            <a:spLocks noGrp="1"/>
          </p:cNvSpPr>
          <p:nvPr>
            <p:ph type="ftr" sz="quarter" idx="11"/>
          </p:nvPr>
        </p:nvSpPr>
        <p:spPr/>
        <p:txBody>
          <a:bodyPr/>
          <a:lstStyle/>
          <a:p>
            <a:r>
              <a:rPr lang="en-US"/>
              <a:t>Name of Presentation</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Tree>
    <p:extLst>
      <p:ext uri="{BB962C8B-B14F-4D97-AF65-F5344CB8AC3E}">
        <p14:creationId xmlns:p14="http://schemas.microsoft.com/office/powerpoint/2010/main" val="90504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4" y="271462"/>
            <a:ext cx="8426452" cy="525959"/>
          </a:xfrm>
        </p:spPr>
        <p:txBody>
          <a:bodyPr/>
          <a:lstStyle/>
          <a:p>
            <a:r>
              <a:rPr lang="en-US" noProof="0"/>
              <a:t>Click to edit Master title style</a:t>
            </a:r>
          </a:p>
        </p:txBody>
      </p:sp>
      <p:sp>
        <p:nvSpPr>
          <p:cNvPr id="3" name="Content Placeholder 2"/>
          <p:cNvSpPr>
            <a:spLocks noGrp="1"/>
          </p:cNvSpPr>
          <p:nvPr>
            <p:ph idx="1" hasCustomPrompt="1"/>
          </p:nvPr>
        </p:nvSpPr>
        <p:spPr>
          <a:xfrm>
            <a:off x="1331639" y="1368697"/>
            <a:ext cx="6480720" cy="3074715"/>
          </a:xfrm>
        </p:spPr>
        <p:txBody>
          <a:bodyPr/>
          <a:lstStyle>
            <a:lvl2pPr>
              <a:defRPr sz="1400"/>
            </a:lvl2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8FE6166E-92DA-4541-B03D-1132B6F55309}" type="datetime1">
              <a:rPr lang="en-US" smtClean="0"/>
              <a:t>2/4/2020</a:t>
            </a:fld>
            <a:endParaRPr lang="en-US"/>
          </a:p>
        </p:txBody>
      </p:sp>
      <p:sp>
        <p:nvSpPr>
          <p:cNvPr id="5" name="Footer Placeholder 4"/>
          <p:cNvSpPr>
            <a:spLocks noGrp="1"/>
          </p:cNvSpPr>
          <p:nvPr>
            <p:ph type="ftr" sz="quarter" idx="11"/>
          </p:nvPr>
        </p:nvSpPr>
        <p:spPr/>
        <p:txBody>
          <a:bodyPr/>
          <a:lstStyle/>
          <a:p>
            <a:r>
              <a:rPr lang="en-US"/>
              <a:t>Name of Presentation</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Tree>
    <p:extLst>
      <p:ext uri="{BB962C8B-B14F-4D97-AF65-F5344CB8AC3E}">
        <p14:creationId xmlns:p14="http://schemas.microsoft.com/office/powerpoint/2010/main" val="167049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4" y="271462"/>
            <a:ext cx="8426452" cy="525959"/>
          </a:xfrm>
        </p:spPr>
        <p:txBody>
          <a:bodyPr/>
          <a:lstStyle/>
          <a:p>
            <a:r>
              <a:rPr lang="en-US" noProof="0"/>
              <a:t>Click to edit Master title style</a:t>
            </a:r>
          </a:p>
        </p:txBody>
      </p:sp>
      <p:sp>
        <p:nvSpPr>
          <p:cNvPr id="3" name="Content Placeholder 2"/>
          <p:cNvSpPr>
            <a:spLocks noGrp="1"/>
          </p:cNvSpPr>
          <p:nvPr>
            <p:ph idx="1" hasCustomPrompt="1"/>
          </p:nvPr>
        </p:nvSpPr>
        <p:spPr>
          <a:xfrm>
            <a:off x="1331639" y="1368697"/>
            <a:ext cx="6480720" cy="2880000"/>
          </a:xfrm>
        </p:spPr>
        <p:txBody>
          <a:bodyPr/>
          <a:lstStyle>
            <a:lvl2pPr>
              <a:defRPr sz="1400"/>
            </a:lvl2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342900" y="4767263"/>
            <a:ext cx="720000" cy="273844"/>
          </a:xfrm>
        </p:spPr>
        <p:txBody>
          <a:bodyPr/>
          <a:lstStyle/>
          <a:p>
            <a:fld id="{8FE6166E-92DA-4541-B03D-1132B6F55309}" type="datetime1">
              <a:rPr lang="en-US" smtClean="0"/>
              <a:t>2/4/2020</a:t>
            </a:fld>
            <a:endParaRPr lang="en-US"/>
          </a:p>
        </p:txBody>
      </p:sp>
      <p:sp>
        <p:nvSpPr>
          <p:cNvPr id="5" name="Footer Placeholder 4"/>
          <p:cNvSpPr>
            <a:spLocks noGrp="1"/>
          </p:cNvSpPr>
          <p:nvPr>
            <p:ph type="ftr" sz="quarter" idx="11"/>
          </p:nvPr>
        </p:nvSpPr>
        <p:spPr>
          <a:xfrm>
            <a:off x="1080655" y="4767263"/>
            <a:ext cx="3204000" cy="273844"/>
          </a:xfrm>
        </p:spPr>
        <p:txBody>
          <a:bodyPr/>
          <a:lstStyle/>
          <a:p>
            <a:r>
              <a:rPr lang="en-US"/>
              <a:t>Name of Presentation</a:t>
            </a:r>
          </a:p>
        </p:txBody>
      </p:sp>
      <p:sp>
        <p:nvSpPr>
          <p:cNvPr id="6" name="Slide Number Placeholder 5"/>
          <p:cNvSpPr>
            <a:spLocks noGrp="1"/>
          </p:cNvSpPr>
          <p:nvPr>
            <p:ph type="sldNum" sz="quarter" idx="12"/>
          </p:nvPr>
        </p:nvSpPr>
        <p:spPr>
          <a:xfrm>
            <a:off x="4302000" y="4767263"/>
            <a:ext cx="540000" cy="273844"/>
          </a:xfrm>
        </p:spPr>
        <p:txBody>
          <a:bodyPr/>
          <a:lstStyle/>
          <a:p>
            <a:fld id="{0B1617BE-BA58-4B59-88D5-A8C7B239E913}" type="slidenum">
              <a:rPr lang="en-US" smtClean="0"/>
              <a:t>‹#›</a:t>
            </a:fld>
            <a:endParaRPr lang="en-US"/>
          </a:p>
        </p:txBody>
      </p:sp>
      <p:pic>
        <p:nvPicPr>
          <p:cNvPr id="8" name="Bildobjekt 7">
            <a:extLst>
              <a:ext uri="{FF2B5EF4-FFF2-40B4-BE49-F238E27FC236}">
                <a16:creationId xmlns:a16="http://schemas.microsoft.com/office/drawing/2014/main" id="{04641A9F-EA11-4A9A-BDFD-E460C24B63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27152" y="4272300"/>
            <a:ext cx="1312200" cy="874800"/>
          </a:xfrm>
          <a:prstGeom prst="rect">
            <a:avLst/>
          </a:prstGeom>
        </p:spPr>
      </p:pic>
      <p:pic>
        <p:nvPicPr>
          <p:cNvPr id="10" name="Bildobjekt 9">
            <a:extLst>
              <a:ext uri="{FF2B5EF4-FFF2-40B4-BE49-F238E27FC236}">
                <a16:creationId xmlns:a16="http://schemas.microsoft.com/office/drawing/2014/main" id="{C7F68848-96F4-43AD-960D-5EA5880B71C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2508" y="4272300"/>
            <a:ext cx="1312200" cy="874800"/>
          </a:xfrm>
          <a:prstGeom prst="rect">
            <a:avLst/>
          </a:prstGeom>
        </p:spPr>
      </p:pic>
      <p:pic>
        <p:nvPicPr>
          <p:cNvPr id="12" name="Bildobjekt 11">
            <a:extLst>
              <a:ext uri="{FF2B5EF4-FFF2-40B4-BE49-F238E27FC236}">
                <a16:creationId xmlns:a16="http://schemas.microsoft.com/office/drawing/2014/main" id="{21A2B378-49C6-4E50-B0EB-EDA9D990A768}"/>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37890" r="37890"/>
          <a:stretch/>
        </p:blipFill>
        <p:spPr>
          <a:xfrm flipH="1">
            <a:off x="7833765" y="4272300"/>
            <a:ext cx="1310234" cy="874800"/>
          </a:xfrm>
          <a:prstGeom prst="rect">
            <a:avLst/>
          </a:prstGeom>
        </p:spPr>
      </p:pic>
      <p:pic>
        <p:nvPicPr>
          <p:cNvPr id="14" name="Bildobjekt 13">
            <a:extLst>
              <a:ext uri="{FF2B5EF4-FFF2-40B4-BE49-F238E27FC236}">
                <a16:creationId xmlns:a16="http://schemas.microsoft.com/office/drawing/2014/main" id="{50AC6BE6-D8A2-4479-8477-EFF19AD2576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306610" y="4272300"/>
            <a:ext cx="1310234" cy="874800"/>
          </a:xfrm>
          <a:prstGeom prst="rect">
            <a:avLst/>
          </a:prstGeom>
        </p:spPr>
      </p:pic>
      <p:pic>
        <p:nvPicPr>
          <p:cNvPr id="16" name="Bildobjekt 15">
            <a:extLst>
              <a:ext uri="{FF2B5EF4-FFF2-40B4-BE49-F238E27FC236}">
                <a16:creationId xmlns:a16="http://schemas.microsoft.com/office/drawing/2014/main" id="{BD2907C6-8D59-4F5C-9DAB-D3BAFB7417B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917864" y="4272300"/>
            <a:ext cx="1310234" cy="874800"/>
          </a:xfrm>
          <a:prstGeom prst="rect">
            <a:avLst/>
          </a:prstGeom>
        </p:spPr>
      </p:pic>
      <p:pic>
        <p:nvPicPr>
          <p:cNvPr id="20" name="Bildobjekt 19">
            <a:extLst>
              <a:ext uri="{FF2B5EF4-FFF2-40B4-BE49-F238E27FC236}">
                <a16:creationId xmlns:a16="http://schemas.microsoft.com/office/drawing/2014/main" id="{1A5C5E40-34C9-4B32-9F30-90BEFA9F8898}"/>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4272300"/>
            <a:ext cx="1310235" cy="874800"/>
          </a:xfrm>
          <a:prstGeom prst="rect">
            <a:avLst/>
          </a:prstGeom>
        </p:spPr>
      </p:pic>
      <p:pic>
        <p:nvPicPr>
          <p:cNvPr id="21" name="Picture 2">
            <a:extLst>
              <a:ext uri="{FF2B5EF4-FFF2-40B4-BE49-F238E27FC236}">
                <a16:creationId xmlns:a16="http://schemas.microsoft.com/office/drawing/2014/main" id="{826F7A1A-81F8-4091-B463-192D9D43054F}"/>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493517" y="4519961"/>
            <a:ext cx="421883" cy="431221"/>
          </a:xfrm>
          <a:prstGeom prst="rect">
            <a:avLst/>
          </a:prstGeom>
        </p:spPr>
      </p:pic>
      <p:pic>
        <p:nvPicPr>
          <p:cNvPr id="15" name="Bildobjekt 14">
            <a:extLst>
              <a:ext uri="{FF2B5EF4-FFF2-40B4-BE49-F238E27FC236}">
                <a16:creationId xmlns:a16="http://schemas.microsoft.com/office/drawing/2014/main" id="{A85A8DC9-F71A-40A6-8E97-7F705BE2D9FD}"/>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613221" y="4272300"/>
            <a:ext cx="1310235" cy="874800"/>
          </a:xfrm>
          <a:prstGeom prst="rect">
            <a:avLst/>
          </a:prstGeom>
        </p:spPr>
      </p:pic>
    </p:spTree>
    <p:extLst>
      <p:ext uri="{BB962C8B-B14F-4D97-AF65-F5344CB8AC3E}">
        <p14:creationId xmlns:p14="http://schemas.microsoft.com/office/powerpoint/2010/main" val="273575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Tex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4" y="271462"/>
            <a:ext cx="8426452" cy="525959"/>
          </a:xfrm>
        </p:spPr>
        <p:txBody>
          <a:bodyPr/>
          <a:lstStyle/>
          <a:p>
            <a:r>
              <a:rPr lang="en-US" noProof="0"/>
              <a:t>Click to edit Master title style</a:t>
            </a:r>
          </a:p>
        </p:txBody>
      </p:sp>
      <p:sp>
        <p:nvSpPr>
          <p:cNvPr id="3" name="Content Placeholder 2"/>
          <p:cNvSpPr>
            <a:spLocks noGrp="1"/>
          </p:cNvSpPr>
          <p:nvPr>
            <p:ph idx="1" hasCustomPrompt="1"/>
          </p:nvPr>
        </p:nvSpPr>
        <p:spPr>
          <a:xfrm>
            <a:off x="1331639" y="1368697"/>
            <a:ext cx="6480720" cy="2880000"/>
          </a:xfrm>
        </p:spPr>
        <p:txBody>
          <a:bodyPr/>
          <a:lstStyle>
            <a:lvl2pPr>
              <a:defRPr sz="1400"/>
            </a:lvl2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342900" y="4767263"/>
            <a:ext cx="720000" cy="273844"/>
          </a:xfrm>
        </p:spPr>
        <p:txBody>
          <a:bodyPr/>
          <a:lstStyle/>
          <a:p>
            <a:fld id="{8FE6166E-92DA-4541-B03D-1132B6F55309}" type="datetime1">
              <a:rPr lang="en-US" smtClean="0"/>
              <a:t>2/4/2020</a:t>
            </a:fld>
            <a:endParaRPr lang="en-US"/>
          </a:p>
        </p:txBody>
      </p:sp>
      <p:sp>
        <p:nvSpPr>
          <p:cNvPr id="5" name="Footer Placeholder 4"/>
          <p:cNvSpPr>
            <a:spLocks noGrp="1"/>
          </p:cNvSpPr>
          <p:nvPr>
            <p:ph type="ftr" sz="quarter" idx="11"/>
          </p:nvPr>
        </p:nvSpPr>
        <p:spPr>
          <a:xfrm>
            <a:off x="1080655" y="4767263"/>
            <a:ext cx="3204000" cy="273844"/>
          </a:xfrm>
        </p:spPr>
        <p:txBody>
          <a:bodyPr/>
          <a:lstStyle/>
          <a:p>
            <a:r>
              <a:rPr lang="en-US"/>
              <a:t>Name of Presentation</a:t>
            </a:r>
          </a:p>
        </p:txBody>
      </p:sp>
      <p:sp>
        <p:nvSpPr>
          <p:cNvPr id="6" name="Slide Number Placeholder 5"/>
          <p:cNvSpPr>
            <a:spLocks noGrp="1"/>
          </p:cNvSpPr>
          <p:nvPr>
            <p:ph type="sldNum" sz="quarter" idx="12"/>
          </p:nvPr>
        </p:nvSpPr>
        <p:spPr>
          <a:xfrm>
            <a:off x="4302000" y="4767263"/>
            <a:ext cx="540000" cy="273844"/>
          </a:xfrm>
        </p:spPr>
        <p:txBody>
          <a:bodyPr/>
          <a:lstStyle/>
          <a:p>
            <a:fld id="{0B1617BE-BA58-4B59-88D5-A8C7B239E913}" type="slidenum">
              <a:rPr lang="en-US" smtClean="0"/>
              <a:t>‹#›</a:t>
            </a:fld>
            <a:endParaRPr lang="en-US"/>
          </a:p>
        </p:txBody>
      </p:sp>
      <p:pic>
        <p:nvPicPr>
          <p:cNvPr id="21" name="Picture 2">
            <a:extLst>
              <a:ext uri="{FF2B5EF4-FFF2-40B4-BE49-F238E27FC236}">
                <a16:creationId xmlns:a16="http://schemas.microsoft.com/office/drawing/2014/main" id="{826F7A1A-81F8-4091-B463-192D9D4305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93517" y="4519961"/>
            <a:ext cx="421883" cy="431221"/>
          </a:xfrm>
          <a:prstGeom prst="rect">
            <a:avLst/>
          </a:prstGeom>
        </p:spPr>
      </p:pic>
      <p:pic>
        <p:nvPicPr>
          <p:cNvPr id="9" name="Bildobjekt 8">
            <a:extLst>
              <a:ext uri="{FF2B5EF4-FFF2-40B4-BE49-F238E27FC236}">
                <a16:creationId xmlns:a16="http://schemas.microsoft.com/office/drawing/2014/main" id="{11115CF8-9EB4-4D8E-944E-5219BEA11A4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46871" t="46871"/>
          <a:stretch/>
        </p:blipFill>
        <p:spPr>
          <a:xfrm>
            <a:off x="7833765" y="4272300"/>
            <a:ext cx="1310235" cy="874800"/>
          </a:xfrm>
          <a:prstGeom prst="rect">
            <a:avLst/>
          </a:prstGeom>
        </p:spPr>
      </p:pic>
      <p:pic>
        <p:nvPicPr>
          <p:cNvPr id="13" name="Bildobjekt 12">
            <a:extLst>
              <a:ext uri="{FF2B5EF4-FFF2-40B4-BE49-F238E27FC236}">
                <a16:creationId xmlns:a16="http://schemas.microsoft.com/office/drawing/2014/main" id="{006A7C05-E1F6-4935-AB3B-5B9C2E733A8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33041" r="33041"/>
          <a:stretch/>
        </p:blipFill>
        <p:spPr>
          <a:xfrm>
            <a:off x="0" y="4272300"/>
            <a:ext cx="1310457" cy="874800"/>
          </a:xfrm>
          <a:prstGeom prst="rect">
            <a:avLst/>
          </a:prstGeom>
        </p:spPr>
      </p:pic>
      <p:pic>
        <p:nvPicPr>
          <p:cNvPr id="17" name="Bildobjekt 16">
            <a:extLst>
              <a:ext uri="{FF2B5EF4-FFF2-40B4-BE49-F238E27FC236}">
                <a16:creationId xmlns:a16="http://schemas.microsoft.com/office/drawing/2014/main" id="{69031BC0-D1AA-40D6-8C18-EA7A62C3A80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613221" y="4272300"/>
            <a:ext cx="1312200" cy="874800"/>
          </a:xfrm>
          <a:prstGeom prst="rect">
            <a:avLst/>
          </a:prstGeom>
        </p:spPr>
      </p:pic>
      <p:pic>
        <p:nvPicPr>
          <p:cNvPr id="22" name="Bildobjekt 21">
            <a:extLst>
              <a:ext uri="{FF2B5EF4-FFF2-40B4-BE49-F238E27FC236}">
                <a16:creationId xmlns:a16="http://schemas.microsoft.com/office/drawing/2014/main" id="{37A78837-3FE1-4057-8ECB-F145E05C4C7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flipH="1">
            <a:off x="5222508" y="4272300"/>
            <a:ext cx="1310235" cy="874800"/>
          </a:xfrm>
          <a:prstGeom prst="rect">
            <a:avLst/>
          </a:prstGeom>
        </p:spPr>
      </p:pic>
      <p:pic>
        <p:nvPicPr>
          <p:cNvPr id="26" name="Bildobjekt 25">
            <a:extLst>
              <a:ext uri="{FF2B5EF4-FFF2-40B4-BE49-F238E27FC236}">
                <a16:creationId xmlns:a16="http://schemas.microsoft.com/office/drawing/2014/main" id="{3557DE97-791C-4A85-A6D7-D7F5230AA9C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527152" y="4272300"/>
            <a:ext cx="1310235" cy="874800"/>
          </a:xfrm>
          <a:prstGeom prst="rect">
            <a:avLst/>
          </a:prstGeom>
        </p:spPr>
      </p:pic>
      <p:pic>
        <p:nvPicPr>
          <p:cNvPr id="28" name="Bildobjekt 27">
            <a:extLst>
              <a:ext uri="{FF2B5EF4-FFF2-40B4-BE49-F238E27FC236}">
                <a16:creationId xmlns:a16="http://schemas.microsoft.com/office/drawing/2014/main" id="{F3A9E5AD-B697-450D-93F5-4B475091A0E9}"/>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306610" y="4272300"/>
            <a:ext cx="1310571" cy="874800"/>
          </a:xfrm>
          <a:prstGeom prst="rect">
            <a:avLst/>
          </a:prstGeom>
        </p:spPr>
      </p:pic>
      <p:pic>
        <p:nvPicPr>
          <p:cNvPr id="30" name="Picture 2">
            <a:extLst>
              <a:ext uri="{FF2B5EF4-FFF2-40B4-BE49-F238E27FC236}">
                <a16:creationId xmlns:a16="http://schemas.microsoft.com/office/drawing/2014/main" id="{A87D57A3-149D-4DE8-A38E-4E7C3EF7C2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93517" y="4519961"/>
            <a:ext cx="421883" cy="431221"/>
          </a:xfrm>
          <a:prstGeom prst="rect">
            <a:avLst/>
          </a:prstGeom>
        </p:spPr>
      </p:pic>
      <p:pic>
        <p:nvPicPr>
          <p:cNvPr id="16" name="Bildobjekt 15">
            <a:extLst>
              <a:ext uri="{FF2B5EF4-FFF2-40B4-BE49-F238E27FC236}">
                <a16:creationId xmlns:a16="http://schemas.microsoft.com/office/drawing/2014/main" id="{D946E66E-FE99-47AC-9CB0-0D3B886A10A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917864" y="4272300"/>
            <a:ext cx="1312200" cy="874800"/>
          </a:xfrm>
          <a:prstGeom prst="rect">
            <a:avLst/>
          </a:prstGeom>
        </p:spPr>
      </p:pic>
    </p:spTree>
    <p:extLst>
      <p:ext uri="{BB962C8B-B14F-4D97-AF65-F5344CB8AC3E}">
        <p14:creationId xmlns:p14="http://schemas.microsoft.com/office/powerpoint/2010/main" val="130867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Tex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4" y="271462"/>
            <a:ext cx="8426452" cy="525959"/>
          </a:xfrm>
        </p:spPr>
        <p:txBody>
          <a:bodyPr/>
          <a:lstStyle/>
          <a:p>
            <a:r>
              <a:rPr lang="en-US" noProof="0"/>
              <a:t>Click to edit Master title style</a:t>
            </a:r>
          </a:p>
        </p:txBody>
      </p:sp>
      <p:sp>
        <p:nvSpPr>
          <p:cNvPr id="3" name="Content Placeholder 2"/>
          <p:cNvSpPr>
            <a:spLocks noGrp="1"/>
          </p:cNvSpPr>
          <p:nvPr>
            <p:ph idx="1" hasCustomPrompt="1"/>
          </p:nvPr>
        </p:nvSpPr>
        <p:spPr>
          <a:xfrm>
            <a:off x="1331639" y="1368697"/>
            <a:ext cx="6480720" cy="2880000"/>
          </a:xfrm>
        </p:spPr>
        <p:txBody>
          <a:bodyPr/>
          <a:lstStyle>
            <a:lvl2pPr>
              <a:defRPr sz="1400"/>
            </a:lvl2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342900" y="4767263"/>
            <a:ext cx="720000" cy="273844"/>
          </a:xfrm>
        </p:spPr>
        <p:txBody>
          <a:bodyPr/>
          <a:lstStyle/>
          <a:p>
            <a:fld id="{8FE6166E-92DA-4541-B03D-1132B6F55309}" type="datetime1">
              <a:rPr lang="en-US" smtClean="0"/>
              <a:t>2/4/2020</a:t>
            </a:fld>
            <a:endParaRPr lang="en-US"/>
          </a:p>
        </p:txBody>
      </p:sp>
      <p:sp>
        <p:nvSpPr>
          <p:cNvPr id="5" name="Footer Placeholder 4"/>
          <p:cNvSpPr>
            <a:spLocks noGrp="1"/>
          </p:cNvSpPr>
          <p:nvPr>
            <p:ph type="ftr" sz="quarter" idx="11"/>
          </p:nvPr>
        </p:nvSpPr>
        <p:spPr>
          <a:xfrm>
            <a:off x="1080655" y="4767263"/>
            <a:ext cx="3204000" cy="273844"/>
          </a:xfrm>
        </p:spPr>
        <p:txBody>
          <a:bodyPr/>
          <a:lstStyle/>
          <a:p>
            <a:r>
              <a:rPr lang="en-US"/>
              <a:t>Name of Presentation</a:t>
            </a:r>
          </a:p>
        </p:txBody>
      </p:sp>
      <p:sp>
        <p:nvSpPr>
          <p:cNvPr id="6" name="Slide Number Placeholder 5"/>
          <p:cNvSpPr>
            <a:spLocks noGrp="1"/>
          </p:cNvSpPr>
          <p:nvPr>
            <p:ph type="sldNum" sz="quarter" idx="12"/>
          </p:nvPr>
        </p:nvSpPr>
        <p:spPr>
          <a:xfrm>
            <a:off x="4302000" y="4767263"/>
            <a:ext cx="540000" cy="273844"/>
          </a:xfrm>
        </p:spPr>
        <p:txBody>
          <a:bodyPr/>
          <a:lstStyle/>
          <a:p>
            <a:fld id="{0B1617BE-BA58-4B59-88D5-A8C7B239E913}" type="slidenum">
              <a:rPr lang="en-US" smtClean="0"/>
              <a:t>‹#›</a:t>
            </a:fld>
            <a:endParaRPr lang="en-US"/>
          </a:p>
        </p:txBody>
      </p:sp>
      <p:pic>
        <p:nvPicPr>
          <p:cNvPr id="21" name="Picture 2">
            <a:extLst>
              <a:ext uri="{FF2B5EF4-FFF2-40B4-BE49-F238E27FC236}">
                <a16:creationId xmlns:a16="http://schemas.microsoft.com/office/drawing/2014/main" id="{826F7A1A-81F8-4091-B463-192D9D4305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93517" y="4519961"/>
            <a:ext cx="421883" cy="431221"/>
          </a:xfrm>
          <a:prstGeom prst="rect">
            <a:avLst/>
          </a:prstGeom>
        </p:spPr>
      </p:pic>
      <p:pic>
        <p:nvPicPr>
          <p:cNvPr id="29" name="Picture 2">
            <a:extLst>
              <a:ext uri="{FF2B5EF4-FFF2-40B4-BE49-F238E27FC236}">
                <a16:creationId xmlns:a16="http://schemas.microsoft.com/office/drawing/2014/main" id="{60A64CC2-AB51-4D5D-B652-4638BB46D3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45917" y="4672361"/>
            <a:ext cx="421883" cy="431221"/>
          </a:xfrm>
          <a:prstGeom prst="rect">
            <a:avLst/>
          </a:prstGeom>
        </p:spPr>
      </p:pic>
      <p:pic>
        <p:nvPicPr>
          <p:cNvPr id="8" name="Bildobjekt 7">
            <a:extLst>
              <a:ext uri="{FF2B5EF4-FFF2-40B4-BE49-F238E27FC236}">
                <a16:creationId xmlns:a16="http://schemas.microsoft.com/office/drawing/2014/main" id="{F61AF393-2E65-4621-9A18-FE3FF60B93A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2508" y="4272300"/>
            <a:ext cx="1310237" cy="874800"/>
          </a:xfrm>
          <a:prstGeom prst="rect">
            <a:avLst/>
          </a:prstGeom>
        </p:spPr>
      </p:pic>
      <p:pic>
        <p:nvPicPr>
          <p:cNvPr id="11" name="Bildobjekt 10">
            <a:extLst>
              <a:ext uri="{FF2B5EF4-FFF2-40B4-BE49-F238E27FC236}">
                <a16:creationId xmlns:a16="http://schemas.microsoft.com/office/drawing/2014/main" id="{8A62154D-9411-4F36-B5E6-1DC8DE7570E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13221" y="4272300"/>
            <a:ext cx="1310273" cy="874800"/>
          </a:xfrm>
          <a:prstGeom prst="rect">
            <a:avLst/>
          </a:prstGeom>
        </p:spPr>
      </p:pic>
      <p:pic>
        <p:nvPicPr>
          <p:cNvPr id="14" name="Bildobjekt 13">
            <a:extLst>
              <a:ext uri="{FF2B5EF4-FFF2-40B4-BE49-F238E27FC236}">
                <a16:creationId xmlns:a16="http://schemas.microsoft.com/office/drawing/2014/main" id="{D093507C-4DB9-4F80-A02D-BA202A972529}"/>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l="39911" t="39911"/>
          <a:stretch/>
        </p:blipFill>
        <p:spPr>
          <a:xfrm>
            <a:off x="7833765" y="4272300"/>
            <a:ext cx="1311934" cy="874800"/>
          </a:xfrm>
          <a:prstGeom prst="rect">
            <a:avLst/>
          </a:prstGeom>
        </p:spPr>
      </p:pic>
      <p:pic>
        <p:nvPicPr>
          <p:cNvPr id="16" name="Bildobjekt 15">
            <a:extLst>
              <a:ext uri="{FF2B5EF4-FFF2-40B4-BE49-F238E27FC236}">
                <a16:creationId xmlns:a16="http://schemas.microsoft.com/office/drawing/2014/main" id="{510497B1-2074-4ABC-8B7A-7399390C598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917864" y="4272300"/>
            <a:ext cx="1312200" cy="874800"/>
          </a:xfrm>
          <a:prstGeom prst="rect">
            <a:avLst/>
          </a:prstGeom>
        </p:spPr>
      </p:pic>
      <p:pic>
        <p:nvPicPr>
          <p:cNvPr id="19" name="Bildobjekt 18">
            <a:extLst>
              <a:ext uri="{FF2B5EF4-FFF2-40B4-BE49-F238E27FC236}">
                <a16:creationId xmlns:a16="http://schemas.microsoft.com/office/drawing/2014/main" id="{9C19299E-CC11-4BEB-BC44-B7879D69670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527152" y="4272300"/>
            <a:ext cx="1310926" cy="874800"/>
          </a:xfrm>
          <a:prstGeom prst="rect">
            <a:avLst/>
          </a:prstGeom>
        </p:spPr>
      </p:pic>
      <p:pic>
        <p:nvPicPr>
          <p:cNvPr id="23" name="Bildobjekt 22">
            <a:extLst>
              <a:ext uri="{FF2B5EF4-FFF2-40B4-BE49-F238E27FC236}">
                <a16:creationId xmlns:a16="http://schemas.microsoft.com/office/drawing/2014/main" id="{D64C3360-DEE0-445E-A80B-FF2EB4957B5C}"/>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4272300"/>
            <a:ext cx="1310775" cy="874800"/>
          </a:xfrm>
          <a:prstGeom prst="rect">
            <a:avLst/>
          </a:prstGeom>
        </p:spPr>
      </p:pic>
      <p:pic>
        <p:nvPicPr>
          <p:cNvPr id="27" name="Bildobjekt 26">
            <a:extLst>
              <a:ext uri="{FF2B5EF4-FFF2-40B4-BE49-F238E27FC236}">
                <a16:creationId xmlns:a16="http://schemas.microsoft.com/office/drawing/2014/main" id="{D72F990E-C951-42F5-B9E4-9E1F9B826B14}"/>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306610" y="4272300"/>
            <a:ext cx="1310235" cy="874800"/>
          </a:xfrm>
          <a:prstGeom prst="rect">
            <a:avLst/>
          </a:prstGeom>
        </p:spPr>
      </p:pic>
      <p:pic>
        <p:nvPicPr>
          <p:cNvPr id="30" name="Picture 2">
            <a:extLst>
              <a:ext uri="{FF2B5EF4-FFF2-40B4-BE49-F238E27FC236}">
                <a16:creationId xmlns:a16="http://schemas.microsoft.com/office/drawing/2014/main" id="{5DCE5C3B-9863-46E3-87A8-BC37C323715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93517" y="4519961"/>
            <a:ext cx="421883" cy="431221"/>
          </a:xfrm>
          <a:prstGeom prst="rect">
            <a:avLst/>
          </a:prstGeom>
        </p:spPr>
      </p:pic>
    </p:spTree>
    <p:extLst>
      <p:ext uri="{BB962C8B-B14F-4D97-AF65-F5344CB8AC3E}">
        <p14:creationId xmlns:p14="http://schemas.microsoft.com/office/powerpoint/2010/main" val="149354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1047749"/>
            <a:ext cx="7416800" cy="2590800"/>
          </a:xfrm>
        </p:spPr>
        <p:txBody>
          <a:bodyPr anchor="ctr" anchorCtr="0">
            <a:normAutofit/>
          </a:bodyPr>
          <a:lstStyle>
            <a:lvl1pPr algn="ctr">
              <a:defRPr sz="3200" b="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D5D373CD-36F5-4F55-B580-A63CC3F5AE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93517" y="4519961"/>
            <a:ext cx="421883" cy="431221"/>
          </a:xfrm>
          <a:prstGeom prst="rect">
            <a:avLst/>
          </a:prstGeom>
        </p:spPr>
      </p:pic>
    </p:spTree>
    <p:extLst>
      <p:ext uri="{BB962C8B-B14F-4D97-AF65-F5344CB8AC3E}">
        <p14:creationId xmlns:p14="http://schemas.microsoft.com/office/powerpoint/2010/main" val="388928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3" y="271462"/>
            <a:ext cx="8426452" cy="525959"/>
          </a:xfrm>
        </p:spPr>
        <p:txBody>
          <a:bodyPr/>
          <a:lstStyle/>
          <a:p>
            <a:r>
              <a:rPr lang="en-US"/>
              <a:t>Click to edit Master title style</a:t>
            </a:r>
          </a:p>
        </p:txBody>
      </p:sp>
      <p:sp>
        <p:nvSpPr>
          <p:cNvPr id="3" name="Content Placeholder 2"/>
          <p:cNvSpPr>
            <a:spLocks noGrp="1"/>
          </p:cNvSpPr>
          <p:nvPr>
            <p:ph sz="half" idx="1" hasCustomPrompt="1"/>
          </p:nvPr>
        </p:nvSpPr>
        <p:spPr>
          <a:xfrm>
            <a:off x="878070" y="1131589"/>
            <a:ext cx="3388041" cy="33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6F9CEB-F713-4960-A1B1-7F943DC9068E}" type="datetime1">
              <a:rPr lang="en-US" smtClean="0"/>
              <a:t>2/4/2020</a:t>
            </a:fld>
            <a:endParaRPr lang="en-US"/>
          </a:p>
        </p:txBody>
      </p:sp>
      <p:sp>
        <p:nvSpPr>
          <p:cNvPr id="6" name="Footer Placeholder 5"/>
          <p:cNvSpPr>
            <a:spLocks noGrp="1"/>
          </p:cNvSpPr>
          <p:nvPr>
            <p:ph type="ftr" sz="quarter" idx="11"/>
          </p:nvPr>
        </p:nvSpPr>
        <p:spPr/>
        <p:txBody>
          <a:bodyPr/>
          <a:lstStyle/>
          <a:p>
            <a:r>
              <a:rPr lang="en-US"/>
              <a:t>Name of Presentation</a:t>
            </a:r>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9" name="Picture Placeholder 8">
            <a:extLst>
              <a:ext uri="{FF2B5EF4-FFF2-40B4-BE49-F238E27FC236}">
                <a16:creationId xmlns:a16="http://schemas.microsoft.com/office/drawing/2014/main" id="{D9866E8B-E475-4953-BA2F-D5FC2C42E991}"/>
              </a:ext>
            </a:extLst>
          </p:cNvPr>
          <p:cNvSpPr>
            <a:spLocks noGrp="1"/>
          </p:cNvSpPr>
          <p:nvPr>
            <p:ph type="pic" sz="quarter" idx="13"/>
          </p:nvPr>
        </p:nvSpPr>
        <p:spPr>
          <a:xfrm>
            <a:off x="4886326" y="1131590"/>
            <a:ext cx="3387599" cy="3311823"/>
          </a:xfrm>
        </p:spPr>
        <p:txBody>
          <a:bodyPr/>
          <a:lstStyle>
            <a:lvl1pPr marL="0" indent="0">
              <a:buNone/>
              <a:defRPr/>
            </a:lvl1pPr>
          </a:lstStyle>
          <a:p>
            <a:r>
              <a:rPr lang="en-US"/>
              <a:t>Drag picture to placeholder or click icon to add</a:t>
            </a:r>
          </a:p>
        </p:txBody>
      </p:sp>
    </p:spTree>
    <p:extLst>
      <p:ext uri="{BB962C8B-B14F-4D97-AF65-F5344CB8AC3E}">
        <p14:creationId xmlns:p14="http://schemas.microsoft.com/office/powerpoint/2010/main" val="16683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4" y="271462"/>
            <a:ext cx="8426451" cy="525959"/>
          </a:xfrm>
          <a:prstGeom prst="rect">
            <a:avLst/>
          </a:prstGeom>
        </p:spPr>
        <p:txBody>
          <a:bodyPr vert="horz" lIns="0" tIns="0" rIns="0" bIns="0" rtlCol="0" anchor="t" anchorCtr="0">
            <a:normAutofit/>
          </a:bodyPr>
          <a:lstStyle/>
          <a:p>
            <a:r>
              <a:rPr lang="en-US" noProof="0"/>
              <a:t>Click to edit Master title style</a:t>
            </a:r>
            <a:endParaRPr lang="en-US"/>
          </a:p>
        </p:txBody>
      </p:sp>
      <p:sp>
        <p:nvSpPr>
          <p:cNvPr id="3" name="Text Placeholder 2"/>
          <p:cNvSpPr>
            <a:spLocks noGrp="1"/>
          </p:cNvSpPr>
          <p:nvPr>
            <p:ph type="body" idx="1"/>
          </p:nvPr>
        </p:nvSpPr>
        <p:spPr>
          <a:xfrm>
            <a:off x="358774" y="1369219"/>
            <a:ext cx="8426451" cy="3074194"/>
          </a:xfrm>
          <a:prstGeom prst="rect">
            <a:avLst/>
          </a:prstGeom>
        </p:spPr>
        <p:txBody>
          <a:bodyPr vert="horz" lIns="0" tIns="0" rIns="0" bIns="0" rtlCol="0">
            <a:normAutofit/>
          </a:bodyPr>
          <a:lstStyle/>
          <a:p>
            <a:pPr lvl="0"/>
            <a:r>
              <a:rPr lang="en-US"/>
              <a:t>Edit Master </a:t>
            </a:r>
            <a:r>
              <a:rPr lang="en-US" noProof="0"/>
              <a:t>text</a:t>
            </a:r>
            <a:r>
              <a:rPr lang="en-US"/>
              <a: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720000" cy="273844"/>
          </a:xfrm>
          <a:prstGeom prst="rect">
            <a:avLst/>
          </a:prstGeom>
        </p:spPr>
        <p:txBody>
          <a:bodyPr vert="horz" lIns="0" tIns="0" rIns="0" bIns="0" rtlCol="0" anchor="ctr"/>
          <a:lstStyle>
            <a:lvl1pPr algn="l">
              <a:defRPr sz="900">
                <a:solidFill>
                  <a:schemeClr val="tx1">
                    <a:tint val="75000"/>
                  </a:schemeClr>
                </a:solidFill>
              </a:defRPr>
            </a:lvl1pPr>
          </a:lstStyle>
          <a:p>
            <a:fld id="{6B857E73-1439-4980-BFD6-410508818993}" type="datetime1">
              <a:rPr lang="en-US" noProof="0" smtClean="0"/>
              <a:t>2/4/2020</a:t>
            </a:fld>
            <a:endParaRPr lang="en-US" noProof="0"/>
          </a:p>
        </p:txBody>
      </p:sp>
      <p:sp>
        <p:nvSpPr>
          <p:cNvPr id="5" name="Footer Placeholder 4"/>
          <p:cNvSpPr>
            <a:spLocks noGrp="1"/>
          </p:cNvSpPr>
          <p:nvPr>
            <p:ph type="ftr" sz="quarter" idx="3"/>
          </p:nvPr>
        </p:nvSpPr>
        <p:spPr>
          <a:xfrm>
            <a:off x="1080655" y="4767263"/>
            <a:ext cx="3204000" cy="273844"/>
          </a:xfrm>
          <a:prstGeom prst="rect">
            <a:avLst/>
          </a:prstGeom>
        </p:spPr>
        <p:txBody>
          <a:bodyPr vert="horz" lIns="0" tIns="0" rIns="0" bIns="0" rtlCol="0" anchor="ctr"/>
          <a:lstStyle>
            <a:lvl1pPr algn="l">
              <a:defRPr sz="900">
                <a:solidFill>
                  <a:schemeClr val="tx1">
                    <a:tint val="75000"/>
                  </a:schemeClr>
                </a:solidFill>
              </a:defRPr>
            </a:lvl1pPr>
          </a:lstStyle>
          <a:p>
            <a:r>
              <a:rPr lang="en-US"/>
              <a:t>Name of Presentation</a:t>
            </a:r>
          </a:p>
        </p:txBody>
      </p:sp>
      <p:sp>
        <p:nvSpPr>
          <p:cNvPr id="6" name="Slide Number Placeholder 5"/>
          <p:cNvSpPr>
            <a:spLocks noGrp="1"/>
          </p:cNvSpPr>
          <p:nvPr>
            <p:ph type="sldNum" sz="quarter" idx="4"/>
          </p:nvPr>
        </p:nvSpPr>
        <p:spPr>
          <a:xfrm>
            <a:off x="4302000" y="4767263"/>
            <a:ext cx="540000" cy="273844"/>
          </a:xfrm>
          <a:prstGeom prst="rect">
            <a:avLst/>
          </a:prstGeom>
        </p:spPr>
        <p:txBody>
          <a:bodyPr vert="horz" lIns="0" tIns="0" rIns="0" bIns="0" rtlCol="0" anchor="ctr"/>
          <a:lstStyle>
            <a:lvl1pPr algn="ctr">
              <a:defRPr sz="900">
                <a:solidFill>
                  <a:schemeClr val="tx1">
                    <a:tint val="75000"/>
                  </a:schemeClr>
                </a:solidFill>
              </a:defRPr>
            </a:lvl1pPr>
          </a:lstStyle>
          <a:p>
            <a:fld id="{0B1617BE-BA58-4B59-88D5-A8C7B239E913}" type="slidenum">
              <a:rPr lang="en-US" smtClean="0"/>
              <a:pPr/>
              <a:t>‹#›</a:t>
            </a:fld>
            <a:endParaRPr lang="en-US"/>
          </a:p>
        </p:txBody>
      </p:sp>
      <p:pic>
        <p:nvPicPr>
          <p:cNvPr id="9" name="Picture 8">
            <a:extLst>
              <a:ext uri="{FF2B5EF4-FFF2-40B4-BE49-F238E27FC236}">
                <a16:creationId xmlns:a16="http://schemas.microsoft.com/office/drawing/2014/main" id="{1B72B981-7EBB-4062-B5C7-C4682D307192}"/>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8493518" y="4519961"/>
            <a:ext cx="421883" cy="431221"/>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61" r:id="rId7"/>
    <p:sldLayoutId id="2147483651" r:id="rId8"/>
    <p:sldLayoutId id="2147483663" r:id="rId9"/>
    <p:sldLayoutId id="2147483652" r:id="rId10"/>
    <p:sldLayoutId id="2147483653" r:id="rId11"/>
    <p:sldLayoutId id="2147483658" r:id="rId12"/>
    <p:sldLayoutId id="2147483654" r:id="rId13"/>
    <p:sldLayoutId id="2147483655" r:id="rId14"/>
    <p:sldLayoutId id="2147483662" r:id="rId15"/>
  </p:sldLayoutIdLst>
  <p:hf hdr="0" ftr="0" dt="0"/>
  <p:txStyles>
    <p:titleStyle>
      <a:lvl1pPr algn="l" defTabSz="685800" rtl="0" eaLnBrk="1" latinLnBrk="0" hangingPunct="1">
        <a:lnSpc>
          <a:spcPct val="90000"/>
        </a:lnSpc>
        <a:spcBef>
          <a:spcPct val="0"/>
        </a:spcBef>
        <a:buNone/>
        <a:defRPr sz="1800" b="1" kern="1200" cap="all" spc="225" baseline="0">
          <a:solidFill>
            <a:schemeClr val="tx1">
              <a:lumMod val="75000"/>
              <a:lumOff val="25000"/>
            </a:schemeClr>
          </a:solidFill>
          <a:latin typeface="+mj-lt"/>
          <a:ea typeface="+mj-ea"/>
          <a:cs typeface="+mj-cs"/>
        </a:defRPr>
      </a:lvl1pPr>
    </p:titleStyle>
    <p:bodyStyle>
      <a:lvl1pPr marL="288000" indent="-288000" algn="l" defTabSz="685800" rtl="0" eaLnBrk="1" latinLnBrk="0" hangingPunct="1">
        <a:lnSpc>
          <a:spcPct val="11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468000" indent="-180000" algn="l" defTabSz="685800" rtl="0" eaLnBrk="1" latinLnBrk="0" hangingPunct="1">
        <a:lnSpc>
          <a:spcPct val="90000"/>
        </a:lnSpc>
        <a:spcBef>
          <a:spcPts val="375"/>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28000" indent="-180000" algn="l" defTabSz="685800" rtl="0" eaLnBrk="1" latinLnBrk="0" hangingPunct="1">
        <a:lnSpc>
          <a:spcPct val="90000"/>
        </a:lnSpc>
        <a:spcBef>
          <a:spcPts val="375"/>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188000" indent="-180000" algn="l" defTabSz="685800" rtl="0" eaLnBrk="1" latinLnBrk="0" hangingPunct="1">
        <a:lnSpc>
          <a:spcPct val="90000"/>
        </a:lnSpc>
        <a:spcBef>
          <a:spcPts val="375"/>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548000" indent="-180000" algn="l" defTabSz="685800" rtl="0" eaLnBrk="1" latinLnBrk="0" hangingPunct="1">
        <a:lnSpc>
          <a:spcPct val="90000"/>
        </a:lnSpc>
        <a:spcBef>
          <a:spcPts val="375"/>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849" userDrawn="1">
          <p15:clr>
            <a:srgbClr val="F26B43"/>
          </p15:clr>
        </p15:guide>
        <p15:guide id="3" orient="horz" pos="174" userDrawn="1">
          <p15:clr>
            <a:srgbClr val="F26B43"/>
          </p15:clr>
        </p15:guide>
        <p15:guide id="4" orient="horz" pos="3117" userDrawn="1">
          <p15:clr>
            <a:srgbClr val="F26B43"/>
          </p15:clr>
        </p15:guide>
        <p15:guide id="5" orient="horz" pos="2799" userDrawn="1">
          <p15:clr>
            <a:srgbClr val="F26B43"/>
          </p15:clr>
        </p15:guide>
        <p15:guide id="6" orient="horz" pos="3185" userDrawn="1">
          <p15:clr>
            <a:srgbClr val="F26B43"/>
          </p15:clr>
        </p15:guide>
        <p15:guide id="7" pos="226" userDrawn="1">
          <p15:clr>
            <a:srgbClr val="F26B43"/>
          </p15:clr>
        </p15:guide>
        <p15:guide id="8" pos="5216" userDrawn="1">
          <p15:clr>
            <a:srgbClr val="F26B43"/>
          </p15:clr>
        </p15:guide>
        <p15:guide id="10" pos="544" userDrawn="1">
          <p15:clr>
            <a:srgbClr val="F26B43"/>
          </p15:clr>
        </p15:guide>
        <p15:guide id="11" orient="horz" pos="2845" userDrawn="1">
          <p15:clr>
            <a:srgbClr val="F26B43"/>
          </p15:clr>
        </p15:guide>
        <p15:guide id="12" pos="5624" userDrawn="1">
          <p15:clr>
            <a:srgbClr val="F26B43"/>
          </p15:clr>
        </p15:guide>
        <p15:guide id="14" pos="5307" userDrawn="1">
          <p15:clr>
            <a:srgbClr val="F26B43"/>
          </p15:clr>
        </p15:guide>
        <p15:guide id="16" pos="55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E2AD4-A5FC-42B6-9F86-DDB1A1881228}"/>
              </a:ext>
            </a:extLst>
          </p:cNvPr>
          <p:cNvSpPr>
            <a:spLocks noGrp="1"/>
          </p:cNvSpPr>
          <p:nvPr>
            <p:ph type="ctrTitle"/>
          </p:nvPr>
        </p:nvSpPr>
        <p:spPr/>
        <p:txBody>
          <a:bodyPr/>
          <a:lstStyle/>
          <a:p>
            <a:r>
              <a:rPr lang="en-US"/>
              <a:t>Library resources</a:t>
            </a:r>
          </a:p>
        </p:txBody>
      </p:sp>
      <p:sp>
        <p:nvSpPr>
          <p:cNvPr id="3" name="Subtitle 2">
            <a:extLst>
              <a:ext uri="{FF2B5EF4-FFF2-40B4-BE49-F238E27FC236}">
                <a16:creationId xmlns:a16="http://schemas.microsoft.com/office/drawing/2014/main" id="{A3137810-116D-4A0A-BD20-EA5BCBCFA57B}"/>
              </a:ext>
            </a:extLst>
          </p:cNvPr>
          <p:cNvSpPr>
            <a:spLocks noGrp="1"/>
          </p:cNvSpPr>
          <p:nvPr>
            <p:ph type="subTitle" idx="1"/>
          </p:nvPr>
        </p:nvSpPr>
        <p:spPr/>
        <p:txBody>
          <a:bodyPr vert="horz" lIns="0" tIns="0" rIns="0" bIns="0" rtlCol="0" anchor="t">
            <a:normAutofit/>
          </a:bodyPr>
          <a:lstStyle/>
          <a:p>
            <a:r>
              <a:rPr lang="en-US"/>
              <a:t>Course  3350</a:t>
            </a:r>
            <a:br>
              <a:rPr lang="en-US"/>
            </a:br>
            <a:r>
              <a:rPr lang="en-US"/>
              <a:t>2020-01-23 Ute Harris &amp; Clara Lindström</a:t>
            </a:r>
          </a:p>
        </p:txBody>
      </p:sp>
    </p:spTree>
    <p:extLst>
      <p:ext uri="{BB962C8B-B14F-4D97-AF65-F5344CB8AC3E}">
        <p14:creationId xmlns:p14="http://schemas.microsoft.com/office/powerpoint/2010/main" val="3631785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E500-BE12-49CE-8D63-5B1DE81257AB}"/>
              </a:ext>
            </a:extLst>
          </p:cNvPr>
          <p:cNvSpPr>
            <a:spLocks noGrp="1"/>
          </p:cNvSpPr>
          <p:nvPr>
            <p:ph type="title"/>
          </p:nvPr>
        </p:nvSpPr>
        <p:spPr/>
        <p:txBody>
          <a:bodyPr/>
          <a:lstStyle/>
          <a:p>
            <a:r>
              <a:rPr lang="en-US"/>
              <a:t>Library resources - Databases (reference)</a:t>
            </a:r>
          </a:p>
        </p:txBody>
      </p:sp>
      <p:sp>
        <p:nvSpPr>
          <p:cNvPr id="5" name="Slide Number Placeholder 4">
            <a:extLst>
              <a:ext uri="{FF2B5EF4-FFF2-40B4-BE49-F238E27FC236}">
                <a16:creationId xmlns:a16="http://schemas.microsoft.com/office/drawing/2014/main" id="{38124C0D-5D96-470C-BBF0-A58FC3693683}"/>
              </a:ext>
            </a:extLst>
          </p:cNvPr>
          <p:cNvSpPr>
            <a:spLocks noGrp="1"/>
          </p:cNvSpPr>
          <p:nvPr>
            <p:ph type="sldNum" sz="quarter" idx="12"/>
          </p:nvPr>
        </p:nvSpPr>
        <p:spPr/>
        <p:txBody>
          <a:bodyPr/>
          <a:lstStyle/>
          <a:p>
            <a:fld id="{0B1617BE-BA58-4B59-88D5-A8C7B239E913}" type="slidenum">
              <a:rPr lang="en-US" smtClean="0"/>
              <a:pPr/>
              <a:t>10</a:t>
            </a:fld>
            <a:endParaRPr lang="en-US"/>
          </a:p>
        </p:txBody>
      </p:sp>
      <p:sp>
        <p:nvSpPr>
          <p:cNvPr id="6" name="Rektangel med rundade hörn 5">
            <a:extLst>
              <a:ext uri="{FF2B5EF4-FFF2-40B4-BE49-F238E27FC236}">
                <a16:creationId xmlns:a16="http://schemas.microsoft.com/office/drawing/2014/main" id="{761D8FD4-B8AE-4DD7-BE06-FD072722B2ED}"/>
              </a:ext>
            </a:extLst>
          </p:cNvPr>
          <p:cNvSpPr/>
          <p:nvPr/>
        </p:nvSpPr>
        <p:spPr>
          <a:xfrm>
            <a:off x="863601" y="1396682"/>
            <a:ext cx="3200400" cy="2262744"/>
          </a:xfrm>
          <a:prstGeom prst="roundRect">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kern="1000" spc="60">
                <a:cs typeface="Century Gothic"/>
              </a:rPr>
              <a:t>      </a:t>
            </a:r>
            <a:r>
              <a:rPr lang="en-US" kern="1000" spc="60" err="1">
                <a:cs typeface="Century Gothic"/>
              </a:rPr>
              <a:t>Bibliografic</a:t>
            </a:r>
            <a:r>
              <a:rPr lang="en-US" kern="1000" spc="60">
                <a:cs typeface="Century Gothic"/>
              </a:rPr>
              <a:t> Databases</a:t>
            </a:r>
          </a:p>
          <a:p>
            <a:pPr algn="ctr"/>
            <a:endParaRPr lang="en-US" kern="1000" spc="60">
              <a:solidFill>
                <a:schemeClr val="bg1"/>
              </a:solidFill>
              <a:latin typeface="Century Gothic"/>
              <a:cs typeface="Century Gothic"/>
            </a:endParaRPr>
          </a:p>
          <a:p>
            <a:pPr marL="628650" lvl="1" indent="-285750">
              <a:buFont typeface="Arial" panose="020B0604020202020204" pitchFamily="34" charset="0"/>
              <a:buChar char="•"/>
            </a:pPr>
            <a:r>
              <a:rPr lang="en-US" err="1">
                <a:solidFill>
                  <a:schemeClr val="bg1"/>
                </a:solidFill>
                <a:latin typeface="Century Gothic"/>
                <a:cs typeface="Century Gothic"/>
              </a:rPr>
              <a:t>MerQuery</a:t>
            </a:r>
            <a:endParaRPr lang="en-US">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LIBRIS</a:t>
            </a:r>
          </a:p>
          <a:p>
            <a:pPr marL="628650" lvl="1" indent="-285750">
              <a:buFont typeface="Arial" panose="020B0604020202020204" pitchFamily="34" charset="0"/>
              <a:buChar char="•"/>
            </a:pPr>
            <a:endParaRPr lang="en-US">
              <a:solidFill>
                <a:schemeClr val="bg1"/>
              </a:solidFill>
              <a:latin typeface="Century Gothic"/>
              <a:cs typeface="Century Gothic"/>
            </a:endParaRPr>
          </a:p>
        </p:txBody>
      </p:sp>
      <p:sp>
        <p:nvSpPr>
          <p:cNvPr id="7" name="Rektangel med rundade hörn 5">
            <a:extLst>
              <a:ext uri="{FF2B5EF4-FFF2-40B4-BE49-F238E27FC236}">
                <a16:creationId xmlns:a16="http://schemas.microsoft.com/office/drawing/2014/main" id="{72350429-73A4-4BC1-AEE5-AE472A903C17}"/>
              </a:ext>
            </a:extLst>
          </p:cNvPr>
          <p:cNvSpPr/>
          <p:nvPr/>
        </p:nvSpPr>
        <p:spPr>
          <a:xfrm>
            <a:off x="5080000" y="1363106"/>
            <a:ext cx="3200400" cy="2262744"/>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kern="1000" spc="60">
                <a:cs typeface="Century Gothic"/>
              </a:rPr>
              <a:t>      Citation Databases</a:t>
            </a:r>
          </a:p>
          <a:p>
            <a:pPr algn="ctr"/>
            <a:endParaRPr lang="en-US" kern="1000" spc="60">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Scopus</a:t>
            </a:r>
          </a:p>
          <a:p>
            <a:pPr marL="628650" lvl="1" indent="-285750">
              <a:buFont typeface="Arial" panose="020B0604020202020204" pitchFamily="34" charset="0"/>
              <a:buChar char="•"/>
            </a:pPr>
            <a:r>
              <a:rPr lang="en-US">
                <a:solidFill>
                  <a:schemeClr val="bg1"/>
                </a:solidFill>
                <a:latin typeface="Century Gothic"/>
                <a:cs typeface="Century Gothic"/>
              </a:rPr>
              <a:t>Web of Science</a:t>
            </a:r>
          </a:p>
          <a:p>
            <a:pPr marL="628650" lvl="1" indent="-285750">
              <a:buFont typeface="Arial" panose="020B0604020202020204" pitchFamily="34" charset="0"/>
              <a:buChar char="•"/>
            </a:pPr>
            <a:r>
              <a:rPr lang="en-US">
                <a:solidFill>
                  <a:schemeClr val="bg1"/>
                </a:solidFill>
                <a:latin typeface="Century Gothic"/>
                <a:cs typeface="Century Gothic"/>
              </a:rPr>
              <a:t>Google Scholar</a:t>
            </a:r>
          </a:p>
        </p:txBody>
      </p:sp>
    </p:spTree>
    <p:extLst>
      <p:ext uri="{BB962C8B-B14F-4D97-AF65-F5344CB8AC3E}">
        <p14:creationId xmlns:p14="http://schemas.microsoft.com/office/powerpoint/2010/main" val="266823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E500-BE12-49CE-8D63-5B1DE81257AB}"/>
              </a:ext>
            </a:extLst>
          </p:cNvPr>
          <p:cNvSpPr>
            <a:spLocks noGrp="1"/>
          </p:cNvSpPr>
          <p:nvPr>
            <p:ph type="title"/>
          </p:nvPr>
        </p:nvSpPr>
        <p:spPr/>
        <p:txBody>
          <a:bodyPr/>
          <a:lstStyle/>
          <a:p>
            <a:r>
              <a:rPr lang="en-US"/>
              <a:t>Library resources- Databases (Fulltext)</a:t>
            </a:r>
          </a:p>
        </p:txBody>
      </p:sp>
      <p:sp>
        <p:nvSpPr>
          <p:cNvPr id="5" name="Slide Number Placeholder 4">
            <a:extLst>
              <a:ext uri="{FF2B5EF4-FFF2-40B4-BE49-F238E27FC236}">
                <a16:creationId xmlns:a16="http://schemas.microsoft.com/office/drawing/2014/main" id="{38124C0D-5D96-470C-BBF0-A58FC3693683}"/>
              </a:ext>
            </a:extLst>
          </p:cNvPr>
          <p:cNvSpPr>
            <a:spLocks noGrp="1"/>
          </p:cNvSpPr>
          <p:nvPr>
            <p:ph type="sldNum" sz="quarter" idx="12"/>
          </p:nvPr>
        </p:nvSpPr>
        <p:spPr/>
        <p:txBody>
          <a:bodyPr/>
          <a:lstStyle/>
          <a:p>
            <a:fld id="{0B1617BE-BA58-4B59-88D5-A8C7B239E913}" type="slidenum">
              <a:rPr lang="en-US" smtClean="0"/>
              <a:pPr/>
              <a:t>11</a:t>
            </a:fld>
            <a:endParaRPr lang="en-US"/>
          </a:p>
        </p:txBody>
      </p:sp>
      <p:sp>
        <p:nvSpPr>
          <p:cNvPr id="6" name="Rektangel med rundade hörn 5">
            <a:extLst>
              <a:ext uri="{FF2B5EF4-FFF2-40B4-BE49-F238E27FC236}">
                <a16:creationId xmlns:a16="http://schemas.microsoft.com/office/drawing/2014/main" id="{761D8FD4-B8AE-4DD7-BE06-FD072722B2ED}"/>
              </a:ext>
            </a:extLst>
          </p:cNvPr>
          <p:cNvSpPr/>
          <p:nvPr/>
        </p:nvSpPr>
        <p:spPr>
          <a:xfrm>
            <a:off x="863601" y="1396682"/>
            <a:ext cx="3200400" cy="2262744"/>
          </a:xfrm>
          <a:prstGeom prst="roundRect">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kern="1000" spc="60">
                <a:cs typeface="Century Gothic"/>
              </a:rPr>
              <a:t>      </a:t>
            </a:r>
            <a:r>
              <a:rPr lang="en-US" kern="1000" spc="60" err="1">
                <a:cs typeface="Century Gothic"/>
              </a:rPr>
              <a:t>Aggregerated</a:t>
            </a:r>
            <a:r>
              <a:rPr lang="en-US" kern="1000" spc="60">
                <a:cs typeface="Century Gothic"/>
              </a:rPr>
              <a:t> &amp; Archives</a:t>
            </a:r>
          </a:p>
          <a:p>
            <a:pPr algn="ctr"/>
            <a:endParaRPr lang="en-US" kern="1000" spc="60">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ABI Inform/Business Premier Collection</a:t>
            </a:r>
          </a:p>
          <a:p>
            <a:pPr marL="628650" lvl="1" indent="-285750">
              <a:buFont typeface="Arial" panose="020B0604020202020204" pitchFamily="34" charset="0"/>
              <a:buChar char="•"/>
            </a:pPr>
            <a:r>
              <a:rPr lang="en-US">
                <a:solidFill>
                  <a:schemeClr val="bg1"/>
                </a:solidFill>
                <a:latin typeface="Century Gothic"/>
                <a:cs typeface="Century Gothic"/>
              </a:rPr>
              <a:t>Business Source Premier</a:t>
            </a:r>
            <a:endParaRPr lang="en-US">
              <a:solidFill>
                <a:schemeClr val="bg1"/>
              </a:solidFill>
            </a:endParaRPr>
          </a:p>
          <a:p>
            <a:pPr marL="628650" lvl="1" indent="-285750">
              <a:buFont typeface="Arial" panose="020B0604020202020204" pitchFamily="34" charset="0"/>
              <a:buChar char="•"/>
            </a:pPr>
            <a:r>
              <a:rPr lang="en-US">
                <a:solidFill>
                  <a:schemeClr val="bg1"/>
                </a:solidFill>
                <a:latin typeface="Century Gothic"/>
                <a:cs typeface="Century Gothic"/>
              </a:rPr>
              <a:t>Factiva</a:t>
            </a:r>
          </a:p>
          <a:p>
            <a:pPr marL="628650" lvl="1" indent="-285750">
              <a:buFont typeface="Arial" panose="020B0604020202020204" pitchFamily="34" charset="0"/>
              <a:buChar char="•"/>
            </a:pPr>
            <a:r>
              <a:rPr lang="en-US">
                <a:solidFill>
                  <a:schemeClr val="bg1"/>
                </a:solidFill>
                <a:latin typeface="Century Gothic"/>
                <a:cs typeface="Century Gothic"/>
              </a:rPr>
              <a:t>JSTOR</a:t>
            </a:r>
          </a:p>
        </p:txBody>
      </p:sp>
      <p:sp>
        <p:nvSpPr>
          <p:cNvPr id="7" name="Rektangel med rundade hörn 5">
            <a:extLst>
              <a:ext uri="{FF2B5EF4-FFF2-40B4-BE49-F238E27FC236}">
                <a16:creationId xmlns:a16="http://schemas.microsoft.com/office/drawing/2014/main" id="{72350429-73A4-4BC1-AEE5-AE472A903C17}"/>
              </a:ext>
            </a:extLst>
          </p:cNvPr>
          <p:cNvSpPr/>
          <p:nvPr/>
        </p:nvSpPr>
        <p:spPr>
          <a:xfrm>
            <a:off x="5080000" y="1363106"/>
            <a:ext cx="3200400" cy="226274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kern="1000" spc="60">
                <a:cs typeface="Century Gothic"/>
              </a:rPr>
              <a:t>      Publishers</a:t>
            </a:r>
          </a:p>
          <a:p>
            <a:pPr algn="ctr"/>
            <a:endParaRPr lang="en-US" kern="1000" spc="60">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Emerald insight</a:t>
            </a:r>
          </a:p>
          <a:p>
            <a:pPr marL="628650" lvl="1" indent="-285750">
              <a:buFont typeface="Arial" panose="020B0604020202020204" pitchFamily="34" charset="0"/>
              <a:buChar char="•"/>
            </a:pPr>
            <a:r>
              <a:rPr lang="en-US">
                <a:solidFill>
                  <a:schemeClr val="bg1"/>
                </a:solidFill>
                <a:latin typeface="Century Gothic"/>
                <a:cs typeface="Century Gothic"/>
              </a:rPr>
              <a:t>SAGE, Cambridge, Springer</a:t>
            </a:r>
          </a:p>
          <a:p>
            <a:pPr marL="628650" lvl="1" indent="-285750">
              <a:buFont typeface="Arial" panose="020B0604020202020204" pitchFamily="34" charset="0"/>
              <a:buChar char="•"/>
            </a:pPr>
            <a:r>
              <a:rPr lang="en-US">
                <a:solidFill>
                  <a:schemeClr val="bg1"/>
                </a:solidFill>
                <a:latin typeface="Century Gothic"/>
                <a:cs typeface="Century Gothic"/>
              </a:rPr>
              <a:t>Science Direct (Elsevier)</a:t>
            </a:r>
            <a:endParaRPr lang="en-US">
              <a:solidFill>
                <a:schemeClr val="bg1"/>
              </a:solidFill>
            </a:endParaRPr>
          </a:p>
          <a:p>
            <a:pPr marL="628650" lvl="1" indent="-285750">
              <a:buFont typeface="Arial" panose="020B0604020202020204" pitchFamily="34" charset="0"/>
              <a:buChar char="•"/>
            </a:pPr>
            <a:r>
              <a:rPr lang="en-US">
                <a:solidFill>
                  <a:schemeClr val="bg1"/>
                </a:solidFill>
                <a:latin typeface="Century Gothic"/>
                <a:cs typeface="Century Gothic"/>
              </a:rPr>
              <a:t>Taylor &amp; Francis</a:t>
            </a:r>
          </a:p>
          <a:p>
            <a:pPr marL="628650" lvl="1" indent="-285750">
              <a:buFont typeface="Arial" panose="020B0604020202020204" pitchFamily="34" charset="0"/>
              <a:buChar char="•"/>
            </a:pPr>
            <a:r>
              <a:rPr lang="en-US">
                <a:solidFill>
                  <a:schemeClr val="bg1"/>
                </a:solidFill>
                <a:latin typeface="Century Gothic"/>
                <a:cs typeface="Century Gothic"/>
              </a:rPr>
              <a:t>Wiley online library</a:t>
            </a:r>
          </a:p>
          <a:p>
            <a:pPr marL="628650" lvl="1" indent="-285750">
              <a:buFont typeface="Arial" panose="020B0604020202020204" pitchFamily="34" charset="0"/>
              <a:buChar char="•"/>
            </a:pPr>
            <a:endParaRPr lang="en-US">
              <a:solidFill>
                <a:schemeClr val="bg1"/>
              </a:solidFill>
              <a:latin typeface="Century Gothic"/>
              <a:cs typeface="Century Gothic"/>
            </a:endParaRPr>
          </a:p>
        </p:txBody>
      </p:sp>
    </p:spTree>
    <p:extLst>
      <p:ext uri="{BB962C8B-B14F-4D97-AF65-F5344CB8AC3E}">
        <p14:creationId xmlns:p14="http://schemas.microsoft.com/office/powerpoint/2010/main" val="1116561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E500-BE12-49CE-8D63-5B1DE81257AB}"/>
              </a:ext>
            </a:extLst>
          </p:cNvPr>
          <p:cNvSpPr>
            <a:spLocks noGrp="1"/>
          </p:cNvSpPr>
          <p:nvPr>
            <p:ph type="title"/>
          </p:nvPr>
        </p:nvSpPr>
        <p:spPr/>
        <p:txBody>
          <a:bodyPr/>
          <a:lstStyle/>
          <a:p>
            <a:r>
              <a:rPr lang="en-US"/>
              <a:t>Library resources - Databases (other)</a:t>
            </a:r>
          </a:p>
        </p:txBody>
      </p:sp>
      <p:sp>
        <p:nvSpPr>
          <p:cNvPr id="5" name="Slide Number Placeholder 4">
            <a:extLst>
              <a:ext uri="{FF2B5EF4-FFF2-40B4-BE49-F238E27FC236}">
                <a16:creationId xmlns:a16="http://schemas.microsoft.com/office/drawing/2014/main" id="{38124C0D-5D96-470C-BBF0-A58FC3693683}"/>
              </a:ext>
            </a:extLst>
          </p:cNvPr>
          <p:cNvSpPr>
            <a:spLocks noGrp="1"/>
          </p:cNvSpPr>
          <p:nvPr>
            <p:ph type="sldNum" sz="quarter" idx="12"/>
          </p:nvPr>
        </p:nvSpPr>
        <p:spPr/>
        <p:txBody>
          <a:bodyPr/>
          <a:lstStyle/>
          <a:p>
            <a:fld id="{0B1617BE-BA58-4B59-88D5-A8C7B239E913}" type="slidenum">
              <a:rPr lang="en-US" smtClean="0"/>
              <a:pPr/>
              <a:t>12</a:t>
            </a:fld>
            <a:endParaRPr lang="en-US"/>
          </a:p>
        </p:txBody>
      </p:sp>
      <p:sp>
        <p:nvSpPr>
          <p:cNvPr id="6" name="Rektangel med rundade hörn 5">
            <a:extLst>
              <a:ext uri="{FF2B5EF4-FFF2-40B4-BE49-F238E27FC236}">
                <a16:creationId xmlns:a16="http://schemas.microsoft.com/office/drawing/2014/main" id="{761D8FD4-B8AE-4DD7-BE06-FD072722B2ED}"/>
              </a:ext>
            </a:extLst>
          </p:cNvPr>
          <p:cNvSpPr/>
          <p:nvPr/>
        </p:nvSpPr>
        <p:spPr>
          <a:xfrm>
            <a:off x="863601" y="1396682"/>
            <a:ext cx="3200400" cy="2262744"/>
          </a:xfrm>
          <a:prstGeom prst="roundRect">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kern="1000" spc="60">
                <a:cs typeface="Century Gothic"/>
              </a:rPr>
              <a:t>      Statistics</a:t>
            </a:r>
          </a:p>
          <a:p>
            <a:endParaRPr lang="en-US">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Eurostat</a:t>
            </a:r>
          </a:p>
          <a:p>
            <a:pPr marL="628650" lvl="1" indent="-285750">
              <a:buFont typeface="Arial" panose="020B0604020202020204" pitchFamily="34" charset="0"/>
              <a:buChar char="•"/>
            </a:pPr>
            <a:r>
              <a:rPr lang="en-US">
                <a:solidFill>
                  <a:schemeClr val="bg1"/>
                </a:solidFill>
                <a:cs typeface="Century Gothic"/>
              </a:rPr>
              <a:t>IMF e Library</a:t>
            </a:r>
            <a:endParaRPr lang="en-US">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OECD </a:t>
            </a:r>
            <a:r>
              <a:rPr lang="en-US" err="1">
                <a:solidFill>
                  <a:schemeClr val="bg1"/>
                </a:solidFill>
                <a:latin typeface="Century Gothic"/>
                <a:cs typeface="Century Gothic"/>
              </a:rPr>
              <a:t>iLibrary</a:t>
            </a:r>
            <a:endParaRPr lang="en-US">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cs typeface="Century Gothic"/>
              </a:rPr>
              <a:t>Statista</a:t>
            </a:r>
          </a:p>
          <a:p>
            <a:pPr marL="628650" lvl="1" indent="-285750">
              <a:buFont typeface="Arial" panose="020B0604020202020204" pitchFamily="34" charset="0"/>
              <a:buChar char="•"/>
            </a:pPr>
            <a:r>
              <a:rPr lang="en-US">
                <a:solidFill>
                  <a:schemeClr val="bg1"/>
                </a:solidFill>
                <a:cs typeface="Century Gothic"/>
              </a:rPr>
              <a:t>Statistics Sweden (SCB)</a:t>
            </a:r>
          </a:p>
          <a:p>
            <a:pPr marL="628650" lvl="1" indent="-285750">
              <a:buFont typeface="Arial" panose="020B0604020202020204" pitchFamily="34" charset="0"/>
              <a:buChar char="•"/>
            </a:pPr>
            <a:r>
              <a:rPr lang="en-US">
                <a:solidFill>
                  <a:schemeClr val="bg1"/>
                </a:solidFill>
                <a:cs typeface="Century Gothic"/>
              </a:rPr>
              <a:t>World Bank Data Catalog</a:t>
            </a:r>
          </a:p>
        </p:txBody>
      </p:sp>
      <p:sp>
        <p:nvSpPr>
          <p:cNvPr id="7" name="Rektangel med rundade hörn 5">
            <a:extLst>
              <a:ext uri="{FF2B5EF4-FFF2-40B4-BE49-F238E27FC236}">
                <a16:creationId xmlns:a16="http://schemas.microsoft.com/office/drawing/2014/main" id="{72350429-73A4-4BC1-AEE5-AE472A903C17}"/>
              </a:ext>
            </a:extLst>
          </p:cNvPr>
          <p:cNvSpPr/>
          <p:nvPr/>
        </p:nvSpPr>
        <p:spPr>
          <a:xfrm>
            <a:off x="5080000" y="1363106"/>
            <a:ext cx="3200400" cy="2262744"/>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kern="1000" spc="60">
                <a:cs typeface="Century Gothic"/>
              </a:rPr>
              <a:t>      Company Information</a:t>
            </a:r>
          </a:p>
          <a:p>
            <a:pPr algn="ctr"/>
            <a:endParaRPr lang="en-US" kern="1000" spc="60">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cs typeface="Century Gothic"/>
              </a:rPr>
              <a:t>Amadeus</a:t>
            </a:r>
            <a:endParaRPr lang="en-US">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Factiva</a:t>
            </a:r>
          </a:p>
          <a:p>
            <a:pPr marL="628650" lvl="1" indent="-285750">
              <a:buFont typeface="Arial" panose="020B0604020202020204" pitchFamily="34" charset="0"/>
              <a:buChar char="•"/>
            </a:pPr>
            <a:r>
              <a:rPr lang="en-US">
                <a:solidFill>
                  <a:schemeClr val="bg1"/>
                </a:solidFill>
                <a:cs typeface="Century Gothic"/>
              </a:rPr>
              <a:t>Retriever Business</a:t>
            </a:r>
            <a:endParaRPr lang="en-US">
              <a:solidFill>
                <a:schemeClr val="bg1"/>
              </a:solidFill>
              <a:latin typeface="Century Gothic"/>
              <a:cs typeface="Century Gothic"/>
            </a:endParaRPr>
          </a:p>
          <a:p>
            <a:pPr lvl="1"/>
            <a:endParaRPr lang="en-US">
              <a:solidFill>
                <a:schemeClr val="bg1"/>
              </a:solidFill>
              <a:latin typeface="Century Gothic"/>
              <a:cs typeface="Century Gothic"/>
            </a:endParaRPr>
          </a:p>
          <a:p>
            <a:pPr lvl="1"/>
            <a:endParaRPr lang="en-US">
              <a:solidFill>
                <a:schemeClr val="bg1"/>
              </a:solidFill>
              <a:latin typeface="Century Gothic"/>
              <a:cs typeface="Century Gothic"/>
            </a:endParaRPr>
          </a:p>
        </p:txBody>
      </p:sp>
    </p:spTree>
    <p:extLst>
      <p:ext uri="{BB962C8B-B14F-4D97-AF65-F5344CB8AC3E}">
        <p14:creationId xmlns:p14="http://schemas.microsoft.com/office/powerpoint/2010/main" val="134909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E500-BE12-49CE-8D63-5B1DE81257AB}"/>
              </a:ext>
            </a:extLst>
          </p:cNvPr>
          <p:cNvSpPr>
            <a:spLocks noGrp="1"/>
          </p:cNvSpPr>
          <p:nvPr>
            <p:ph type="title"/>
          </p:nvPr>
        </p:nvSpPr>
        <p:spPr/>
        <p:txBody>
          <a:bodyPr/>
          <a:lstStyle/>
          <a:p>
            <a:r>
              <a:rPr lang="en-US" err="1"/>
              <a:t>EIKOn</a:t>
            </a:r>
            <a:r>
              <a:rPr lang="en-US"/>
              <a:t> &amp; Holdings</a:t>
            </a:r>
          </a:p>
        </p:txBody>
      </p:sp>
      <p:sp>
        <p:nvSpPr>
          <p:cNvPr id="5" name="Slide Number Placeholder 4">
            <a:extLst>
              <a:ext uri="{FF2B5EF4-FFF2-40B4-BE49-F238E27FC236}">
                <a16:creationId xmlns:a16="http://schemas.microsoft.com/office/drawing/2014/main" id="{38124C0D-5D96-470C-BBF0-A58FC3693683}"/>
              </a:ext>
            </a:extLst>
          </p:cNvPr>
          <p:cNvSpPr>
            <a:spLocks noGrp="1"/>
          </p:cNvSpPr>
          <p:nvPr>
            <p:ph type="sldNum" sz="quarter" idx="12"/>
          </p:nvPr>
        </p:nvSpPr>
        <p:spPr/>
        <p:txBody>
          <a:bodyPr/>
          <a:lstStyle/>
          <a:p>
            <a:fld id="{0B1617BE-BA58-4B59-88D5-A8C7B239E913}" type="slidenum">
              <a:rPr lang="en-US" smtClean="0"/>
              <a:pPr/>
              <a:t>13</a:t>
            </a:fld>
            <a:endParaRPr lang="en-US"/>
          </a:p>
        </p:txBody>
      </p:sp>
      <p:sp>
        <p:nvSpPr>
          <p:cNvPr id="6" name="Rektangel med rundade hörn 5">
            <a:extLst>
              <a:ext uri="{FF2B5EF4-FFF2-40B4-BE49-F238E27FC236}">
                <a16:creationId xmlns:a16="http://schemas.microsoft.com/office/drawing/2014/main" id="{761D8FD4-B8AE-4DD7-BE06-FD072722B2ED}"/>
              </a:ext>
            </a:extLst>
          </p:cNvPr>
          <p:cNvSpPr/>
          <p:nvPr/>
        </p:nvSpPr>
        <p:spPr>
          <a:xfrm>
            <a:off x="863601" y="1396682"/>
            <a:ext cx="3200400" cy="2262744"/>
          </a:xfrm>
          <a:prstGeom prst="roundRect">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kern="1000" spc="60">
                <a:cs typeface="Century Gothic"/>
              </a:rPr>
              <a:t>      EIKON </a:t>
            </a:r>
          </a:p>
          <a:p>
            <a:pPr algn="ctr"/>
            <a:endParaRPr lang="en-US" kern="1000" spc="60">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Finance- and macroeconomics</a:t>
            </a:r>
          </a:p>
          <a:p>
            <a:pPr marL="628650" lvl="1" indent="-285750">
              <a:buFont typeface="Arial" panose="020B0604020202020204" pitchFamily="34" charset="0"/>
              <a:buChar char="•"/>
            </a:pPr>
            <a:r>
              <a:rPr lang="en-US">
                <a:solidFill>
                  <a:schemeClr val="bg1"/>
                </a:solidFill>
                <a:latin typeface="Century Gothic"/>
                <a:cs typeface="Century Gothic"/>
              </a:rPr>
              <a:t>Includes </a:t>
            </a:r>
            <a:r>
              <a:rPr lang="en-US" i="1" err="1">
                <a:solidFill>
                  <a:schemeClr val="bg1"/>
                </a:solidFill>
                <a:latin typeface="Century Gothic"/>
                <a:cs typeface="Century Gothic"/>
              </a:rPr>
              <a:t>Datastream</a:t>
            </a:r>
            <a:r>
              <a:rPr lang="en-US" i="1">
                <a:solidFill>
                  <a:schemeClr val="bg1"/>
                </a:solidFill>
                <a:latin typeface="Century Gothic"/>
                <a:cs typeface="Century Gothic"/>
              </a:rPr>
              <a:t> </a:t>
            </a:r>
            <a:r>
              <a:rPr lang="en-US">
                <a:solidFill>
                  <a:schemeClr val="bg1"/>
                </a:solidFill>
                <a:latin typeface="Century Gothic"/>
                <a:cs typeface="Century Gothic"/>
              </a:rPr>
              <a:t>&amp; </a:t>
            </a:r>
            <a:r>
              <a:rPr lang="en-US" i="1">
                <a:solidFill>
                  <a:schemeClr val="bg1"/>
                </a:solidFill>
                <a:latin typeface="Century Gothic"/>
                <a:cs typeface="Century Gothic"/>
              </a:rPr>
              <a:t>Thomson One</a:t>
            </a:r>
            <a:br>
              <a:rPr lang="en-US">
                <a:latin typeface="Century Gothic"/>
                <a:cs typeface="Century Gothic"/>
              </a:rPr>
            </a:br>
            <a:endParaRPr lang="en-US">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2 computers in PCLab3</a:t>
            </a:r>
          </a:p>
        </p:txBody>
      </p:sp>
      <p:sp>
        <p:nvSpPr>
          <p:cNvPr id="7" name="Rektangel med rundade hörn 5">
            <a:extLst>
              <a:ext uri="{FF2B5EF4-FFF2-40B4-BE49-F238E27FC236}">
                <a16:creationId xmlns:a16="http://schemas.microsoft.com/office/drawing/2014/main" id="{72350429-73A4-4BC1-AEE5-AE472A903C17}"/>
              </a:ext>
            </a:extLst>
          </p:cNvPr>
          <p:cNvSpPr/>
          <p:nvPr/>
        </p:nvSpPr>
        <p:spPr>
          <a:xfrm>
            <a:off x="5080000" y="1363106"/>
            <a:ext cx="3200400" cy="2262744"/>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kern="1000" spc="60">
                <a:cs typeface="Century Gothic"/>
              </a:rPr>
              <a:t>      Holdings / Modular Finance</a:t>
            </a:r>
          </a:p>
          <a:p>
            <a:pPr algn="ctr"/>
            <a:endParaRPr lang="en-US" kern="1000" spc="60">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Ownership Data</a:t>
            </a:r>
          </a:p>
          <a:p>
            <a:pPr lvl="1"/>
            <a:endParaRPr lang="en-US">
              <a:solidFill>
                <a:schemeClr val="bg1"/>
              </a:solidFill>
              <a:latin typeface="Century Gothic"/>
              <a:cs typeface="Century Gothic"/>
            </a:endParaRPr>
          </a:p>
          <a:p>
            <a:pPr marL="628650" lvl="1" indent="-285750">
              <a:buFont typeface="Arial" panose="020B0604020202020204" pitchFamily="34" charset="0"/>
              <a:buChar char="•"/>
            </a:pPr>
            <a:r>
              <a:rPr lang="en-US">
                <a:solidFill>
                  <a:schemeClr val="bg1"/>
                </a:solidFill>
                <a:latin typeface="Century Gothic"/>
                <a:cs typeface="Century Gothic"/>
              </a:rPr>
              <a:t>Create account:</a:t>
            </a:r>
            <a:br>
              <a:rPr lang="en-US">
                <a:latin typeface="Century Gothic"/>
                <a:cs typeface="Century Gothic"/>
              </a:rPr>
            </a:br>
            <a:r>
              <a:rPr lang="en-US" i="1">
                <a:solidFill>
                  <a:schemeClr val="bg1"/>
                </a:solidFill>
                <a:latin typeface="Century Gothic"/>
                <a:cs typeface="Century Gothic"/>
              </a:rPr>
              <a:t>support@holdings.se</a:t>
            </a:r>
          </a:p>
        </p:txBody>
      </p:sp>
    </p:spTree>
    <p:extLst>
      <p:ext uri="{BB962C8B-B14F-4D97-AF65-F5344CB8AC3E}">
        <p14:creationId xmlns:p14="http://schemas.microsoft.com/office/powerpoint/2010/main" val="51418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CE87-BA86-4FDF-8267-481BE581B4D6}"/>
              </a:ext>
            </a:extLst>
          </p:cNvPr>
          <p:cNvSpPr>
            <a:spLocks noGrp="1"/>
          </p:cNvSpPr>
          <p:nvPr>
            <p:ph type="title"/>
          </p:nvPr>
        </p:nvSpPr>
        <p:spPr/>
        <p:txBody>
          <a:bodyPr/>
          <a:lstStyle/>
          <a:p>
            <a:r>
              <a:rPr lang="en-US"/>
              <a:t>Searching effectively - how</a:t>
            </a:r>
          </a:p>
        </p:txBody>
      </p:sp>
      <p:sp>
        <p:nvSpPr>
          <p:cNvPr id="10" name="Content Placeholder 9">
            <a:extLst>
              <a:ext uri="{FF2B5EF4-FFF2-40B4-BE49-F238E27FC236}">
                <a16:creationId xmlns:a16="http://schemas.microsoft.com/office/drawing/2014/main" id="{D527D1D3-BFC8-43A5-8AC2-B070F2013E16}"/>
              </a:ext>
            </a:extLst>
          </p:cNvPr>
          <p:cNvSpPr>
            <a:spLocks noGrp="1"/>
          </p:cNvSpPr>
          <p:nvPr>
            <p:ph sz="half" idx="1"/>
          </p:nvPr>
        </p:nvSpPr>
        <p:spPr>
          <a:xfrm>
            <a:off x="454132" y="2387258"/>
            <a:ext cx="7652730" cy="2484779"/>
          </a:xfrm>
        </p:spPr>
        <p:txBody>
          <a:bodyPr>
            <a:normAutofit/>
          </a:bodyPr>
          <a:lstStyle/>
          <a:p>
            <a:r>
              <a:rPr lang="en-GB"/>
              <a:t>Basic or advanced search</a:t>
            </a:r>
          </a:p>
          <a:p>
            <a:r>
              <a:rPr lang="en-GB"/>
              <a:t>Subject terms (predefined)</a:t>
            </a:r>
          </a:p>
          <a:p>
            <a:r>
              <a:rPr lang="en-GB"/>
              <a:t>Classification codes</a:t>
            </a:r>
          </a:p>
          <a:p>
            <a:r>
              <a:rPr lang="en-GB"/>
              <a:t>Boolean operators = AND, OR, NOT </a:t>
            </a:r>
          </a:p>
          <a:p>
            <a:r>
              <a:rPr lang="en-GB"/>
              <a:t>Truncation = *, ? (market* = market, markets, marketing)</a:t>
            </a:r>
          </a:p>
          <a:p>
            <a:r>
              <a:rPr lang="en-GB"/>
              <a:t>Concepts = “…” (“marketing strategy”)</a:t>
            </a:r>
            <a:endParaRPr lang="en-SE"/>
          </a:p>
        </p:txBody>
      </p:sp>
      <p:sp>
        <p:nvSpPr>
          <p:cNvPr id="5" name="Slide Number Placeholder 4">
            <a:extLst>
              <a:ext uri="{FF2B5EF4-FFF2-40B4-BE49-F238E27FC236}">
                <a16:creationId xmlns:a16="http://schemas.microsoft.com/office/drawing/2014/main" id="{B9A13090-4561-4040-BB52-01BC1B4131C7}"/>
              </a:ext>
            </a:extLst>
          </p:cNvPr>
          <p:cNvSpPr>
            <a:spLocks noGrp="1"/>
          </p:cNvSpPr>
          <p:nvPr>
            <p:ph type="sldNum" sz="quarter" idx="12"/>
          </p:nvPr>
        </p:nvSpPr>
        <p:spPr/>
        <p:txBody>
          <a:bodyPr/>
          <a:lstStyle/>
          <a:p>
            <a:fld id="{0B1617BE-BA58-4B59-88D5-A8C7B239E913}" type="slidenum">
              <a:rPr lang="en-US" smtClean="0"/>
              <a:pPr/>
              <a:t>14</a:t>
            </a:fld>
            <a:endParaRPr lang="en-US"/>
          </a:p>
        </p:txBody>
      </p:sp>
      <p:sp>
        <p:nvSpPr>
          <p:cNvPr id="12" name="Pratbubbla: rektangel med rundade hörn 2">
            <a:extLst>
              <a:ext uri="{FF2B5EF4-FFF2-40B4-BE49-F238E27FC236}">
                <a16:creationId xmlns:a16="http://schemas.microsoft.com/office/drawing/2014/main" id="{1CD48B06-A1A6-476A-8490-3A8ACDE25CB1}"/>
              </a:ext>
            </a:extLst>
          </p:cNvPr>
          <p:cNvSpPr/>
          <p:nvPr/>
        </p:nvSpPr>
        <p:spPr>
          <a:xfrm>
            <a:off x="454132" y="1196570"/>
            <a:ext cx="2736000" cy="946058"/>
          </a:xfrm>
          <a:prstGeom prst="wedgeRoundRectCallout">
            <a:avLst>
              <a:gd name="adj1" fmla="val 56083"/>
              <a:gd name="adj2" fmla="val -3208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How?</a:t>
            </a:r>
          </a:p>
        </p:txBody>
      </p:sp>
    </p:spTree>
    <p:extLst>
      <p:ext uri="{BB962C8B-B14F-4D97-AF65-F5344CB8AC3E}">
        <p14:creationId xmlns:p14="http://schemas.microsoft.com/office/powerpoint/2010/main" val="407335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Effective search strategy – Define your subject</a:t>
            </a:r>
          </a:p>
        </p:txBody>
      </p:sp>
      <p:sp>
        <p:nvSpPr>
          <p:cNvPr id="3" name="Content Placeholder 2"/>
          <p:cNvSpPr>
            <a:spLocks noGrp="1"/>
          </p:cNvSpPr>
          <p:nvPr>
            <p:ph idx="1"/>
          </p:nvPr>
        </p:nvSpPr>
        <p:spPr>
          <a:xfrm>
            <a:off x="1264404" y="803921"/>
            <a:ext cx="6480720" cy="2880000"/>
          </a:xfrm>
        </p:spPr>
        <p:txBody>
          <a:bodyPr vert="horz" lIns="0" tIns="0" rIns="0" bIns="0" rtlCol="0" anchor="t">
            <a:normAutofit/>
          </a:bodyPr>
          <a:lstStyle/>
          <a:p>
            <a:pPr marL="0" indent="0">
              <a:buNone/>
            </a:pPr>
            <a:endParaRPr lang="en-US" sz="2400"/>
          </a:p>
          <a:p>
            <a:pPr marL="287655" indent="-287655"/>
            <a:r>
              <a:rPr lang="en-US" sz="2400"/>
              <a:t>Define your subject</a:t>
            </a:r>
          </a:p>
          <a:p>
            <a:pPr marL="287655" indent="-287655"/>
            <a:r>
              <a:rPr lang="en-US" sz="2400"/>
              <a:t>Formulate a question</a:t>
            </a:r>
          </a:p>
          <a:p>
            <a:pPr marL="287655" indent="-287655"/>
            <a:endParaRPr lang="en-US" sz="2400"/>
          </a:p>
          <a:p>
            <a:pPr marL="287655" indent="-287655"/>
            <a:endParaRPr lang="en-US" sz="2400"/>
          </a:p>
          <a:p>
            <a:pPr marL="0" indent="0">
              <a:buNone/>
            </a:pPr>
            <a:endParaRPr lang="en-US" sz="2400"/>
          </a:p>
        </p:txBody>
      </p:sp>
      <p:sp>
        <p:nvSpPr>
          <p:cNvPr id="6" name="Slide Number Placeholder 5">
            <a:extLst>
              <a:ext uri="{FF2B5EF4-FFF2-40B4-BE49-F238E27FC236}">
                <a16:creationId xmlns:a16="http://schemas.microsoft.com/office/drawing/2014/main" id="{BC924816-2CEF-443B-94EE-D4AEC06F9AC1}"/>
              </a:ext>
            </a:extLst>
          </p:cNvPr>
          <p:cNvSpPr>
            <a:spLocks noGrp="1"/>
          </p:cNvSpPr>
          <p:nvPr>
            <p:ph type="sldNum" sz="quarter" idx="12"/>
          </p:nvPr>
        </p:nvSpPr>
        <p:spPr/>
        <p:txBody>
          <a:bodyPr/>
          <a:lstStyle/>
          <a:p>
            <a:fld id="{0B1617BE-BA58-4B59-88D5-A8C7B239E913}" type="slidenum">
              <a:rPr lang="en-US" smtClean="0"/>
              <a:pPr/>
              <a:t>2</a:t>
            </a:fld>
            <a:endParaRPr lang="en-US"/>
          </a:p>
        </p:txBody>
      </p:sp>
    </p:spTree>
    <p:extLst>
      <p:ext uri="{BB962C8B-B14F-4D97-AF65-F5344CB8AC3E}">
        <p14:creationId xmlns:p14="http://schemas.microsoft.com/office/powerpoint/2010/main" val="69892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Effective search strategy – Formulate question</a:t>
            </a:r>
          </a:p>
        </p:txBody>
      </p:sp>
      <p:sp>
        <p:nvSpPr>
          <p:cNvPr id="3" name="Content Placeholder 2"/>
          <p:cNvSpPr>
            <a:spLocks noGrp="1"/>
          </p:cNvSpPr>
          <p:nvPr>
            <p:ph idx="1"/>
          </p:nvPr>
        </p:nvSpPr>
        <p:spPr>
          <a:xfrm>
            <a:off x="1264404" y="803921"/>
            <a:ext cx="6480720" cy="2880000"/>
          </a:xfrm>
        </p:spPr>
        <p:txBody>
          <a:bodyPr vert="horz" lIns="0" tIns="0" rIns="0" bIns="0" rtlCol="0" anchor="t">
            <a:normAutofit/>
          </a:bodyPr>
          <a:lstStyle/>
          <a:p>
            <a:pPr marL="0" indent="0">
              <a:buNone/>
            </a:pPr>
            <a:endParaRPr lang="en-US" sz="2400"/>
          </a:p>
          <a:p>
            <a:pPr marL="287655" indent="-287655"/>
            <a:r>
              <a:rPr lang="en-US" sz="2400"/>
              <a:t>Identify key words</a:t>
            </a:r>
          </a:p>
          <a:p>
            <a:pPr marL="287655" indent="-287655"/>
            <a:r>
              <a:rPr lang="en-US" sz="2400"/>
              <a:t>Synonyms and related terms</a:t>
            </a:r>
          </a:p>
          <a:p>
            <a:pPr marL="287655" indent="-287655"/>
            <a:r>
              <a:rPr lang="en-US" sz="2400"/>
              <a:t>Searching with key words or subject terms (thesaurus)</a:t>
            </a:r>
          </a:p>
        </p:txBody>
      </p:sp>
      <p:sp>
        <p:nvSpPr>
          <p:cNvPr id="6" name="Slide Number Placeholder 5">
            <a:extLst>
              <a:ext uri="{FF2B5EF4-FFF2-40B4-BE49-F238E27FC236}">
                <a16:creationId xmlns:a16="http://schemas.microsoft.com/office/drawing/2014/main" id="{BC924816-2CEF-443B-94EE-D4AEC06F9AC1}"/>
              </a:ext>
            </a:extLst>
          </p:cNvPr>
          <p:cNvSpPr>
            <a:spLocks noGrp="1"/>
          </p:cNvSpPr>
          <p:nvPr>
            <p:ph type="sldNum" sz="quarter" idx="12"/>
          </p:nvPr>
        </p:nvSpPr>
        <p:spPr/>
        <p:txBody>
          <a:bodyPr/>
          <a:lstStyle/>
          <a:p>
            <a:fld id="{0B1617BE-BA58-4B59-88D5-A8C7B239E913}" type="slidenum">
              <a:rPr lang="en-US" smtClean="0"/>
              <a:pPr/>
              <a:t>3</a:t>
            </a:fld>
            <a:endParaRPr lang="en-US"/>
          </a:p>
        </p:txBody>
      </p:sp>
    </p:spTree>
    <p:extLst>
      <p:ext uri="{BB962C8B-B14F-4D97-AF65-F5344CB8AC3E}">
        <p14:creationId xmlns:p14="http://schemas.microsoft.com/office/powerpoint/2010/main" val="163587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Effective search strategy – what and where?</a:t>
            </a:r>
          </a:p>
        </p:txBody>
      </p:sp>
      <p:sp>
        <p:nvSpPr>
          <p:cNvPr id="3" name="Content Placeholder 2"/>
          <p:cNvSpPr>
            <a:spLocks noGrp="1"/>
          </p:cNvSpPr>
          <p:nvPr>
            <p:ph idx="1"/>
          </p:nvPr>
        </p:nvSpPr>
        <p:spPr/>
        <p:txBody>
          <a:bodyPr vert="horz" lIns="0" tIns="0" rIns="0" bIns="0" rtlCol="0" anchor="t">
            <a:normAutofit/>
          </a:bodyPr>
          <a:lstStyle/>
          <a:p>
            <a:pPr marL="342900" indent="-342900"/>
            <a:r>
              <a:rPr lang="en-US" sz="2400"/>
              <a:t>What kind of information source and where?</a:t>
            </a:r>
          </a:p>
          <a:p>
            <a:pPr marL="342900" indent="-342900"/>
            <a:r>
              <a:rPr lang="en-US" sz="2400"/>
              <a:t>Which search tools and how to use them?</a:t>
            </a:r>
            <a:endParaRPr lang="en-US"/>
          </a:p>
          <a:p>
            <a:pPr marL="0" indent="0">
              <a:buNone/>
            </a:pPr>
            <a:endParaRPr lang="en-US" sz="2400"/>
          </a:p>
        </p:txBody>
      </p:sp>
      <p:sp>
        <p:nvSpPr>
          <p:cNvPr id="6" name="Slide Number Placeholder 5">
            <a:extLst>
              <a:ext uri="{FF2B5EF4-FFF2-40B4-BE49-F238E27FC236}">
                <a16:creationId xmlns:a16="http://schemas.microsoft.com/office/drawing/2014/main" id="{BC924816-2CEF-443B-94EE-D4AEC06F9AC1}"/>
              </a:ext>
            </a:extLst>
          </p:cNvPr>
          <p:cNvSpPr>
            <a:spLocks noGrp="1"/>
          </p:cNvSpPr>
          <p:nvPr>
            <p:ph type="sldNum" sz="quarter" idx="12"/>
          </p:nvPr>
        </p:nvSpPr>
        <p:spPr/>
        <p:txBody>
          <a:bodyPr/>
          <a:lstStyle/>
          <a:p>
            <a:fld id="{0B1617BE-BA58-4B59-88D5-A8C7B239E913}" type="slidenum">
              <a:rPr lang="en-US" smtClean="0"/>
              <a:pPr/>
              <a:t>4</a:t>
            </a:fld>
            <a:endParaRPr lang="en-US"/>
          </a:p>
        </p:txBody>
      </p:sp>
    </p:spTree>
    <p:extLst>
      <p:ext uri="{BB962C8B-B14F-4D97-AF65-F5344CB8AC3E}">
        <p14:creationId xmlns:p14="http://schemas.microsoft.com/office/powerpoint/2010/main" val="47669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D264C-D077-481B-8230-C4034773B867}"/>
              </a:ext>
            </a:extLst>
          </p:cNvPr>
          <p:cNvSpPr>
            <a:spLocks noGrp="1"/>
          </p:cNvSpPr>
          <p:nvPr>
            <p:ph idx="1"/>
          </p:nvPr>
        </p:nvSpPr>
        <p:spPr>
          <a:xfrm>
            <a:off x="1397122" y="606697"/>
            <a:ext cx="1319362" cy="647579"/>
          </a:xfrm>
        </p:spPr>
        <p:txBody>
          <a:bodyPr vert="horz" lIns="0" tIns="0" rIns="0" bIns="0" rtlCol="0" anchor="t">
            <a:normAutofit/>
          </a:bodyPr>
          <a:lstStyle/>
          <a:p>
            <a:pPr marL="0" indent="0">
              <a:buNone/>
            </a:pPr>
            <a:endParaRPr lang="en-US" sz="1800"/>
          </a:p>
          <a:p>
            <a:pPr marL="287655" indent="-287655"/>
            <a:endParaRPr lang="en-US" sz="1800"/>
          </a:p>
        </p:txBody>
      </p:sp>
      <p:sp>
        <p:nvSpPr>
          <p:cNvPr id="2" name="Title 1">
            <a:extLst>
              <a:ext uri="{FF2B5EF4-FFF2-40B4-BE49-F238E27FC236}">
                <a16:creationId xmlns:a16="http://schemas.microsoft.com/office/drawing/2014/main" id="{609BD56D-ED45-4439-A11B-DEDE437C3B18}"/>
              </a:ext>
            </a:extLst>
          </p:cNvPr>
          <p:cNvSpPr>
            <a:spLocks noGrp="1"/>
          </p:cNvSpPr>
          <p:nvPr>
            <p:ph type="title"/>
          </p:nvPr>
        </p:nvSpPr>
        <p:spPr/>
        <p:txBody>
          <a:bodyPr/>
          <a:lstStyle/>
          <a:p>
            <a:r>
              <a:rPr lang="en-US"/>
              <a:t>Effective search strategy – what and where?</a:t>
            </a:r>
          </a:p>
        </p:txBody>
      </p:sp>
      <p:sp>
        <p:nvSpPr>
          <p:cNvPr id="5" name="Slide Number Placeholder 4">
            <a:extLst>
              <a:ext uri="{FF2B5EF4-FFF2-40B4-BE49-F238E27FC236}">
                <a16:creationId xmlns:a16="http://schemas.microsoft.com/office/drawing/2014/main" id="{09342AE2-484F-4D91-B117-FB4B8CEF4F50}"/>
              </a:ext>
            </a:extLst>
          </p:cNvPr>
          <p:cNvSpPr>
            <a:spLocks noGrp="1"/>
          </p:cNvSpPr>
          <p:nvPr>
            <p:ph type="sldNum" sz="quarter" idx="12"/>
          </p:nvPr>
        </p:nvSpPr>
        <p:spPr/>
        <p:txBody>
          <a:bodyPr/>
          <a:lstStyle/>
          <a:p>
            <a:fld id="{0B1617BE-BA58-4B59-88D5-A8C7B239E913}" type="slidenum">
              <a:rPr lang="en-US" smtClean="0"/>
              <a:t>5</a:t>
            </a:fld>
            <a:endParaRPr lang="en-US"/>
          </a:p>
        </p:txBody>
      </p:sp>
      <p:sp>
        <p:nvSpPr>
          <p:cNvPr id="4" name="TextBox 3">
            <a:extLst>
              <a:ext uri="{FF2B5EF4-FFF2-40B4-BE49-F238E27FC236}">
                <a16:creationId xmlns:a16="http://schemas.microsoft.com/office/drawing/2014/main" id="{34155344-B304-4C6F-B574-5DE76EC1F34F}"/>
              </a:ext>
            </a:extLst>
          </p:cNvPr>
          <p:cNvSpPr txBox="1"/>
          <p:nvPr/>
        </p:nvSpPr>
        <p:spPr>
          <a:xfrm>
            <a:off x="4968477" y="2063352"/>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p>
        </p:txBody>
      </p:sp>
      <p:graphicFrame>
        <p:nvGraphicFramePr>
          <p:cNvPr id="32" name="Diagram 32">
            <a:extLst>
              <a:ext uri="{FF2B5EF4-FFF2-40B4-BE49-F238E27FC236}">
                <a16:creationId xmlns:a16="http://schemas.microsoft.com/office/drawing/2014/main" id="{37A1E335-C302-4F4D-8AA8-9E6D42E70C2D}"/>
              </a:ext>
            </a:extLst>
          </p:cNvPr>
          <p:cNvGraphicFramePr/>
          <p:nvPr>
            <p:extLst>
              <p:ext uri="{D42A27DB-BD31-4B8C-83A1-F6EECF244321}">
                <p14:modId xmlns:p14="http://schemas.microsoft.com/office/powerpoint/2010/main" val="810723851"/>
              </p:ext>
            </p:extLst>
          </p:nvPr>
        </p:nvGraphicFramePr>
        <p:xfrm>
          <a:off x="463923" y="931209"/>
          <a:ext cx="3072652" cy="712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2" name="Diagram 242">
            <a:extLst>
              <a:ext uri="{FF2B5EF4-FFF2-40B4-BE49-F238E27FC236}">
                <a16:creationId xmlns:a16="http://schemas.microsoft.com/office/drawing/2014/main" id="{C2D0EB20-2AB4-4B32-AE8A-6C161826B6AC}"/>
              </a:ext>
            </a:extLst>
          </p:cNvPr>
          <p:cNvGraphicFramePr/>
          <p:nvPr>
            <p:extLst>
              <p:ext uri="{D42A27DB-BD31-4B8C-83A1-F6EECF244321}">
                <p14:modId xmlns:p14="http://schemas.microsoft.com/office/powerpoint/2010/main" val="3095544914"/>
              </p:ext>
            </p:extLst>
          </p:nvPr>
        </p:nvGraphicFramePr>
        <p:xfrm>
          <a:off x="463921" y="3035673"/>
          <a:ext cx="3072655" cy="867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76" name="Diagram 576">
            <a:extLst>
              <a:ext uri="{FF2B5EF4-FFF2-40B4-BE49-F238E27FC236}">
                <a16:creationId xmlns:a16="http://schemas.microsoft.com/office/drawing/2014/main" id="{8D3D9C8A-5B4F-44D3-9684-184EFBE63050}"/>
              </a:ext>
            </a:extLst>
          </p:cNvPr>
          <p:cNvGraphicFramePr/>
          <p:nvPr>
            <p:extLst>
              <p:ext uri="{D42A27DB-BD31-4B8C-83A1-F6EECF244321}">
                <p14:modId xmlns:p14="http://schemas.microsoft.com/office/powerpoint/2010/main" val="2880204321"/>
              </p:ext>
            </p:extLst>
          </p:nvPr>
        </p:nvGraphicFramePr>
        <p:xfrm>
          <a:off x="484094" y="1912844"/>
          <a:ext cx="3072652" cy="8404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07" name="Diagram 907">
            <a:extLst>
              <a:ext uri="{FF2B5EF4-FFF2-40B4-BE49-F238E27FC236}">
                <a16:creationId xmlns:a16="http://schemas.microsoft.com/office/drawing/2014/main" id="{951F4A79-466D-4408-BAB8-DA03E578C3A6}"/>
              </a:ext>
            </a:extLst>
          </p:cNvPr>
          <p:cNvGraphicFramePr/>
          <p:nvPr>
            <p:extLst>
              <p:ext uri="{D42A27DB-BD31-4B8C-83A1-F6EECF244321}">
                <p14:modId xmlns:p14="http://schemas.microsoft.com/office/powerpoint/2010/main" val="2936709417"/>
              </p:ext>
            </p:extLst>
          </p:nvPr>
        </p:nvGraphicFramePr>
        <p:xfrm>
          <a:off x="4968688" y="803461"/>
          <a:ext cx="3254189" cy="8269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59" name="Diagram 1259">
            <a:extLst>
              <a:ext uri="{FF2B5EF4-FFF2-40B4-BE49-F238E27FC236}">
                <a16:creationId xmlns:a16="http://schemas.microsoft.com/office/drawing/2014/main" id="{DB9CE63E-269F-4A76-BF75-A0B5A08F62F3}"/>
              </a:ext>
            </a:extLst>
          </p:cNvPr>
          <p:cNvGraphicFramePr/>
          <p:nvPr>
            <p:extLst>
              <p:ext uri="{D42A27DB-BD31-4B8C-83A1-F6EECF244321}">
                <p14:modId xmlns:p14="http://schemas.microsoft.com/office/powerpoint/2010/main" val="4113390926"/>
              </p:ext>
            </p:extLst>
          </p:nvPr>
        </p:nvGraphicFramePr>
        <p:xfrm>
          <a:off x="4968687" y="1912844"/>
          <a:ext cx="3254190" cy="83371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542" name="Diagram 1542">
            <a:extLst>
              <a:ext uri="{FF2B5EF4-FFF2-40B4-BE49-F238E27FC236}">
                <a16:creationId xmlns:a16="http://schemas.microsoft.com/office/drawing/2014/main" id="{E45D1D34-9E4C-4D93-BBDF-F9492F50FBAE}"/>
              </a:ext>
            </a:extLst>
          </p:cNvPr>
          <p:cNvGraphicFramePr/>
          <p:nvPr>
            <p:extLst>
              <p:ext uri="{D42A27DB-BD31-4B8C-83A1-F6EECF244321}">
                <p14:modId xmlns:p14="http://schemas.microsoft.com/office/powerpoint/2010/main" val="2829847123"/>
              </p:ext>
            </p:extLst>
          </p:nvPr>
        </p:nvGraphicFramePr>
        <p:xfrm>
          <a:off x="4968688" y="3076015"/>
          <a:ext cx="3254187" cy="833719"/>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extLst>
      <p:ext uri="{BB962C8B-B14F-4D97-AF65-F5344CB8AC3E}">
        <p14:creationId xmlns:p14="http://schemas.microsoft.com/office/powerpoint/2010/main" val="417080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Graphic spid="242" grpId="0">
        <p:bldAsOne/>
      </p:bldGraphic>
      <p:bldGraphic spid="576" grpId="0">
        <p:bldAsOne/>
      </p:bldGraphic>
      <p:bldGraphic spid="907" grpId="0">
        <p:bldAsOne/>
      </p:bldGraphic>
      <p:bldGraphic spid="1259" grpId="0">
        <p:bldAsOne/>
      </p:bldGraphic>
      <p:bldGraphic spid="154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44" y="271462"/>
            <a:ext cx="8426452" cy="525959"/>
          </a:xfrm>
        </p:spPr>
        <p:txBody>
          <a:bodyPr/>
          <a:lstStyle/>
          <a:p>
            <a:r>
              <a:rPr lang="en-US"/>
              <a:t>How to assess a resource</a:t>
            </a:r>
          </a:p>
        </p:txBody>
      </p:sp>
      <p:sp>
        <p:nvSpPr>
          <p:cNvPr id="6" name="Slide Number Placeholder 5">
            <a:extLst>
              <a:ext uri="{FF2B5EF4-FFF2-40B4-BE49-F238E27FC236}">
                <a16:creationId xmlns:a16="http://schemas.microsoft.com/office/drawing/2014/main" id="{BC924816-2CEF-443B-94EE-D4AEC06F9AC1}"/>
              </a:ext>
            </a:extLst>
          </p:cNvPr>
          <p:cNvSpPr>
            <a:spLocks noGrp="1"/>
          </p:cNvSpPr>
          <p:nvPr>
            <p:ph type="sldNum" sz="quarter" idx="12"/>
          </p:nvPr>
        </p:nvSpPr>
        <p:spPr/>
        <p:txBody>
          <a:bodyPr/>
          <a:lstStyle/>
          <a:p>
            <a:fld id="{0B1617BE-BA58-4B59-88D5-A8C7B239E913}" type="slidenum">
              <a:rPr lang="en-US" smtClean="0"/>
              <a:pPr/>
              <a:t>6</a:t>
            </a:fld>
            <a:endParaRPr lang="en-US"/>
          </a:p>
        </p:txBody>
      </p:sp>
      <p:graphicFrame>
        <p:nvGraphicFramePr>
          <p:cNvPr id="126" name="Diagram 126">
            <a:extLst>
              <a:ext uri="{FF2B5EF4-FFF2-40B4-BE49-F238E27FC236}">
                <a16:creationId xmlns:a16="http://schemas.microsoft.com/office/drawing/2014/main" id="{553FA0BA-6AD0-4C8D-82E6-6919497428CC}"/>
              </a:ext>
            </a:extLst>
          </p:cNvPr>
          <p:cNvGraphicFramePr>
            <a:graphicFrameLocks noGrp="1"/>
          </p:cNvGraphicFramePr>
          <p:nvPr>
            <p:ph idx="1"/>
            <p:extLst>
              <p:ext uri="{D42A27DB-BD31-4B8C-83A1-F6EECF244321}">
                <p14:modId xmlns:p14="http://schemas.microsoft.com/office/powerpoint/2010/main" val="274518881"/>
              </p:ext>
            </p:extLst>
          </p:nvPr>
        </p:nvGraphicFramePr>
        <p:xfrm>
          <a:off x="350244" y="797421"/>
          <a:ext cx="8185149" cy="3128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09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D56D-ED45-4439-A11B-DEDE437C3B18}"/>
              </a:ext>
            </a:extLst>
          </p:cNvPr>
          <p:cNvSpPr>
            <a:spLocks noGrp="1"/>
          </p:cNvSpPr>
          <p:nvPr>
            <p:ph type="title"/>
          </p:nvPr>
        </p:nvSpPr>
        <p:spPr/>
        <p:txBody>
          <a:bodyPr/>
          <a:lstStyle/>
          <a:p>
            <a:r>
              <a:rPr lang="en-US"/>
              <a:t>How to read a scientific article</a:t>
            </a:r>
          </a:p>
        </p:txBody>
      </p:sp>
      <p:sp>
        <p:nvSpPr>
          <p:cNvPr id="3" name="Content Placeholder 2">
            <a:extLst>
              <a:ext uri="{FF2B5EF4-FFF2-40B4-BE49-F238E27FC236}">
                <a16:creationId xmlns:a16="http://schemas.microsoft.com/office/drawing/2014/main" id="{FB0D264C-D077-481B-8230-C4034773B867}"/>
              </a:ext>
            </a:extLst>
          </p:cNvPr>
          <p:cNvSpPr>
            <a:spLocks noGrp="1"/>
          </p:cNvSpPr>
          <p:nvPr>
            <p:ph idx="1"/>
          </p:nvPr>
        </p:nvSpPr>
        <p:spPr/>
        <p:txBody>
          <a:bodyPr vert="horz" lIns="0" tIns="0" rIns="0" bIns="0" rtlCol="0" anchor="t">
            <a:normAutofit/>
          </a:bodyPr>
          <a:lstStyle/>
          <a:p>
            <a:pPr marL="287655" indent="-287655"/>
            <a:r>
              <a:rPr lang="en-US"/>
              <a:t>Abstract</a:t>
            </a:r>
          </a:p>
          <a:p>
            <a:pPr marL="287655" indent="-287655"/>
            <a:r>
              <a:rPr lang="en-US"/>
              <a:t>Results</a:t>
            </a:r>
          </a:p>
          <a:p>
            <a:pPr marL="287655" indent="-287655"/>
            <a:r>
              <a:rPr lang="en-US"/>
              <a:t>References</a:t>
            </a:r>
          </a:p>
          <a:p>
            <a:pPr marL="0" indent="0">
              <a:buNone/>
            </a:pPr>
            <a:endParaRPr lang="en-US"/>
          </a:p>
          <a:p>
            <a:pPr marL="287655" indent="-287655"/>
            <a:endParaRPr lang="en-US"/>
          </a:p>
        </p:txBody>
      </p:sp>
      <p:sp>
        <p:nvSpPr>
          <p:cNvPr id="5" name="Slide Number Placeholder 4">
            <a:extLst>
              <a:ext uri="{FF2B5EF4-FFF2-40B4-BE49-F238E27FC236}">
                <a16:creationId xmlns:a16="http://schemas.microsoft.com/office/drawing/2014/main" id="{09342AE2-484F-4D91-B117-FB4B8CEF4F50}"/>
              </a:ext>
            </a:extLst>
          </p:cNvPr>
          <p:cNvSpPr>
            <a:spLocks noGrp="1"/>
          </p:cNvSpPr>
          <p:nvPr>
            <p:ph type="sldNum" sz="quarter" idx="12"/>
          </p:nvPr>
        </p:nvSpPr>
        <p:spPr/>
        <p:txBody>
          <a:bodyPr/>
          <a:lstStyle/>
          <a:p>
            <a:fld id="{0B1617BE-BA58-4B59-88D5-A8C7B239E913}" type="slidenum">
              <a:rPr lang="en-US" smtClean="0"/>
              <a:t>7</a:t>
            </a:fld>
            <a:endParaRPr lang="en-US"/>
          </a:p>
        </p:txBody>
      </p:sp>
    </p:spTree>
    <p:extLst>
      <p:ext uri="{BB962C8B-B14F-4D97-AF65-F5344CB8AC3E}">
        <p14:creationId xmlns:p14="http://schemas.microsoft.com/office/powerpoint/2010/main" val="96296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Effective search strategy – reflection</a:t>
            </a:r>
          </a:p>
        </p:txBody>
      </p:sp>
      <p:sp>
        <p:nvSpPr>
          <p:cNvPr id="3" name="Content Placeholder 2"/>
          <p:cNvSpPr>
            <a:spLocks noGrp="1"/>
          </p:cNvSpPr>
          <p:nvPr>
            <p:ph idx="1"/>
          </p:nvPr>
        </p:nvSpPr>
        <p:spPr>
          <a:xfrm>
            <a:off x="1331640" y="1131750"/>
            <a:ext cx="6480720" cy="2880000"/>
          </a:xfrm>
        </p:spPr>
        <p:txBody>
          <a:bodyPr vert="horz" lIns="0" tIns="0" rIns="0" bIns="0" rtlCol="0" anchor="t">
            <a:normAutofit/>
          </a:bodyPr>
          <a:lstStyle/>
          <a:p>
            <a:pPr marL="0" indent="0">
              <a:buNone/>
            </a:pPr>
            <a:endParaRPr lang="en-US" sz="2400"/>
          </a:p>
          <a:p>
            <a:pPr marL="342900" indent="-342900"/>
            <a:r>
              <a:rPr lang="en-US" sz="2400"/>
              <a:t>Document and reflect</a:t>
            </a:r>
          </a:p>
          <a:p>
            <a:pPr marL="287655" indent="-287655"/>
            <a:r>
              <a:rPr lang="en-US" sz="2400"/>
              <a:t>Be patient</a:t>
            </a:r>
          </a:p>
        </p:txBody>
      </p:sp>
      <p:sp>
        <p:nvSpPr>
          <p:cNvPr id="6" name="Slide Number Placeholder 5">
            <a:extLst>
              <a:ext uri="{FF2B5EF4-FFF2-40B4-BE49-F238E27FC236}">
                <a16:creationId xmlns:a16="http://schemas.microsoft.com/office/drawing/2014/main" id="{BC924816-2CEF-443B-94EE-D4AEC06F9AC1}"/>
              </a:ext>
            </a:extLst>
          </p:cNvPr>
          <p:cNvSpPr>
            <a:spLocks noGrp="1"/>
          </p:cNvSpPr>
          <p:nvPr>
            <p:ph type="sldNum" sz="quarter" idx="12"/>
          </p:nvPr>
        </p:nvSpPr>
        <p:spPr/>
        <p:txBody>
          <a:bodyPr/>
          <a:lstStyle/>
          <a:p>
            <a:fld id="{0B1617BE-BA58-4B59-88D5-A8C7B239E913}" type="slidenum">
              <a:rPr lang="en-US" smtClean="0"/>
              <a:pPr/>
              <a:t>8</a:t>
            </a:fld>
            <a:endParaRPr lang="en-US"/>
          </a:p>
        </p:txBody>
      </p:sp>
    </p:spTree>
    <p:extLst>
      <p:ext uri="{BB962C8B-B14F-4D97-AF65-F5344CB8AC3E}">
        <p14:creationId xmlns:p14="http://schemas.microsoft.com/office/powerpoint/2010/main" val="238451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47447A-0F87-4291-81F5-08D9953BA4DD}"/>
              </a:ext>
            </a:extLst>
          </p:cNvPr>
          <p:cNvSpPr>
            <a:spLocks noGrp="1"/>
          </p:cNvSpPr>
          <p:nvPr>
            <p:ph type="title"/>
          </p:nvPr>
        </p:nvSpPr>
        <p:spPr>
          <a:xfrm>
            <a:off x="358774" y="271462"/>
            <a:ext cx="8426452" cy="525959"/>
          </a:xfrm>
          <a:prstGeom prst="rect">
            <a:avLst/>
          </a:prstGeom>
        </p:spPr>
        <p:txBody>
          <a:bodyPr anchor="t">
            <a:normAutofit/>
          </a:bodyPr>
          <a:lstStyle/>
          <a:p>
            <a:r>
              <a:rPr lang="sv-SE" err="1"/>
              <a:t>Good</a:t>
            </a:r>
            <a:r>
              <a:rPr lang="sv-SE"/>
              <a:t> to </a:t>
            </a:r>
            <a:r>
              <a:rPr lang="sv-SE" err="1"/>
              <a:t>know</a:t>
            </a:r>
            <a:r>
              <a:rPr lang="sv-SE"/>
              <a:t> ...</a:t>
            </a:r>
          </a:p>
        </p:txBody>
      </p:sp>
      <p:pic>
        <p:nvPicPr>
          <p:cNvPr id="82" name="Bild 82" descr="Öppen bok">
            <a:extLst>
              <a:ext uri="{FF2B5EF4-FFF2-40B4-BE49-F238E27FC236}">
                <a16:creationId xmlns:a16="http://schemas.microsoft.com/office/drawing/2014/main" id="{4DE51C42-26EB-48A5-B1BD-5EE96313BA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479" y="987891"/>
            <a:ext cx="684099" cy="679579"/>
          </a:xfrm>
          <a:prstGeom prst="rect">
            <a:avLst/>
          </a:prstGeom>
        </p:spPr>
      </p:pic>
      <p:sp>
        <p:nvSpPr>
          <p:cNvPr id="3" name="Platshållare för bildnummer 2">
            <a:extLst>
              <a:ext uri="{FF2B5EF4-FFF2-40B4-BE49-F238E27FC236}">
                <a16:creationId xmlns:a16="http://schemas.microsoft.com/office/drawing/2014/main" id="{C3AFE2F5-FAEA-41DF-9C63-D842406B79C8}"/>
              </a:ext>
            </a:extLst>
          </p:cNvPr>
          <p:cNvSpPr>
            <a:spLocks noGrp="1"/>
          </p:cNvSpPr>
          <p:nvPr>
            <p:ph type="sldNum" sz="quarter" idx="12"/>
          </p:nvPr>
        </p:nvSpPr>
        <p:spPr>
          <a:xfrm>
            <a:off x="4302000" y="4767263"/>
            <a:ext cx="540000" cy="273844"/>
          </a:xfrm>
          <a:prstGeom prst="rect">
            <a:avLst/>
          </a:prstGeom>
        </p:spPr>
        <p:txBody>
          <a:bodyPr anchor="ctr">
            <a:normAutofit/>
          </a:bodyPr>
          <a:lstStyle/>
          <a:p>
            <a:pPr>
              <a:spcAft>
                <a:spcPts val="600"/>
              </a:spcAft>
            </a:pPr>
            <a:fld id="{0B1617BE-BA58-4B59-88D5-A8C7B239E913}" type="slidenum">
              <a:rPr lang="en-US" smtClean="0"/>
              <a:pPr>
                <a:spcAft>
                  <a:spcPts val="600"/>
                </a:spcAft>
              </a:pPr>
              <a:t>9</a:t>
            </a:fld>
            <a:endParaRPr lang="en-US"/>
          </a:p>
        </p:txBody>
      </p:sp>
      <p:sp>
        <p:nvSpPr>
          <p:cNvPr id="84" name="textruta 83">
            <a:extLst>
              <a:ext uri="{FF2B5EF4-FFF2-40B4-BE49-F238E27FC236}">
                <a16:creationId xmlns:a16="http://schemas.microsoft.com/office/drawing/2014/main" id="{E3D9D62B-5070-4B11-A3DC-53724F9999AB}"/>
              </a:ext>
            </a:extLst>
          </p:cNvPr>
          <p:cNvSpPr txBox="1"/>
          <p:nvPr/>
        </p:nvSpPr>
        <p:spPr>
          <a:xfrm>
            <a:off x="1561711" y="961053"/>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b="1"/>
              <a:t>Handbooks </a:t>
            </a:r>
            <a:endParaRPr lang="sv-SE" sz="1200" b="1" err="1"/>
          </a:p>
          <a:p>
            <a:pPr marL="171450" indent="-171450">
              <a:buFont typeface="Arial"/>
              <a:buChar char="•"/>
            </a:pPr>
            <a:r>
              <a:rPr lang="sv-SE" sz="1000"/>
              <a:t>Oxford</a:t>
            </a:r>
          </a:p>
          <a:p>
            <a:pPr marL="171450" indent="-171450">
              <a:buFont typeface="Arial"/>
              <a:buChar char="•"/>
            </a:pPr>
            <a:r>
              <a:rPr lang="sv-SE" sz="1000"/>
              <a:t>Edward Elgar</a:t>
            </a:r>
          </a:p>
          <a:p>
            <a:pPr marL="171450" indent="-171450">
              <a:buFont typeface="Arial"/>
              <a:buChar char="•"/>
            </a:pPr>
            <a:r>
              <a:rPr lang="sv-SE" sz="1000" err="1"/>
              <a:t>Emerald</a:t>
            </a:r>
            <a:endParaRPr lang="sv-SE" sz="1000"/>
          </a:p>
          <a:p>
            <a:pPr marL="171450" indent="-171450">
              <a:buFont typeface="Arial"/>
              <a:buChar char="•"/>
            </a:pPr>
            <a:endParaRPr lang="sv-SE" sz="1200"/>
          </a:p>
          <a:p>
            <a:endParaRPr lang="sv-SE" sz="1200"/>
          </a:p>
        </p:txBody>
      </p:sp>
      <p:pic>
        <p:nvPicPr>
          <p:cNvPr id="85" name="Bild 85" descr="Klassrum">
            <a:extLst>
              <a:ext uri="{FF2B5EF4-FFF2-40B4-BE49-F238E27FC236}">
                <a16:creationId xmlns:a16="http://schemas.microsoft.com/office/drawing/2014/main" id="{54A5317E-D88C-4CB5-95E1-7F542C7E37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178" y="1974591"/>
            <a:ext cx="803599" cy="803599"/>
          </a:xfrm>
          <a:prstGeom prst="rect">
            <a:avLst/>
          </a:prstGeom>
        </p:spPr>
      </p:pic>
      <p:sp>
        <p:nvSpPr>
          <p:cNvPr id="87" name="textruta 86">
            <a:extLst>
              <a:ext uri="{FF2B5EF4-FFF2-40B4-BE49-F238E27FC236}">
                <a16:creationId xmlns:a16="http://schemas.microsoft.com/office/drawing/2014/main" id="{04A06A89-6012-4E91-B5B5-24D84E68F329}"/>
              </a:ext>
            </a:extLst>
          </p:cNvPr>
          <p:cNvSpPr txBox="1"/>
          <p:nvPr/>
        </p:nvSpPr>
        <p:spPr>
          <a:xfrm>
            <a:off x="1561711" y="1946599"/>
            <a:ext cx="274320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200" b="1" err="1"/>
              <a:t>Methodology</a:t>
            </a:r>
          </a:p>
          <a:p>
            <a:pPr marL="171450" indent="-171450">
              <a:buFont typeface="Arial"/>
              <a:buChar char="•"/>
            </a:pPr>
            <a:r>
              <a:rPr lang="sv-SE" sz="1000" err="1"/>
              <a:t>Sage</a:t>
            </a:r>
            <a:r>
              <a:rPr lang="sv-SE" sz="1000"/>
              <a:t> Research </a:t>
            </a:r>
            <a:r>
              <a:rPr lang="sv-SE" sz="1000" err="1"/>
              <a:t>Methods</a:t>
            </a:r>
            <a:endParaRPr lang="sv-SE" sz="1000"/>
          </a:p>
          <a:p>
            <a:pPr marL="171450" indent="-171450">
              <a:buFont typeface="Arial"/>
              <a:buChar char="•"/>
            </a:pPr>
            <a:r>
              <a:rPr lang="sv-SE" sz="1000" err="1"/>
              <a:t>MerQuery</a:t>
            </a:r>
            <a:r>
              <a:rPr lang="sv-SE" sz="1000"/>
              <a:t> "research </a:t>
            </a:r>
            <a:r>
              <a:rPr lang="sv-SE" sz="1000" err="1"/>
              <a:t>methology</a:t>
            </a:r>
            <a:r>
              <a:rPr lang="sv-SE" sz="1000"/>
              <a:t>" or "</a:t>
            </a:r>
            <a:r>
              <a:rPr lang="sv-SE" sz="1000" err="1"/>
              <a:t>writing</a:t>
            </a:r>
            <a:r>
              <a:rPr lang="sv-SE" sz="1000"/>
              <a:t> a </a:t>
            </a:r>
            <a:r>
              <a:rPr lang="sv-SE" sz="1000" err="1"/>
              <a:t>report</a:t>
            </a:r>
            <a:r>
              <a:rPr lang="sv-SE" sz="1000"/>
              <a:t>"</a:t>
            </a:r>
          </a:p>
          <a:p>
            <a:pPr marL="171450" indent="-171450">
              <a:buFont typeface="Arial"/>
              <a:buChar char="•"/>
            </a:pPr>
            <a:r>
              <a:rPr lang="sv-SE" sz="1000"/>
              <a:t>M Collection at the </a:t>
            </a:r>
            <a:r>
              <a:rPr lang="sv-SE" sz="1000" err="1"/>
              <a:t>Library</a:t>
            </a:r>
          </a:p>
        </p:txBody>
      </p:sp>
      <p:pic>
        <p:nvPicPr>
          <p:cNvPr id="88" name="Bild 88" descr="Blindskrift">
            <a:extLst>
              <a:ext uri="{FF2B5EF4-FFF2-40B4-BE49-F238E27FC236}">
                <a16:creationId xmlns:a16="http://schemas.microsoft.com/office/drawing/2014/main" id="{6A627773-0FF9-452D-9EE7-D55B2B6C32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2707" y="1933769"/>
            <a:ext cx="844421" cy="844421"/>
          </a:xfrm>
          <a:prstGeom prst="rect">
            <a:avLst/>
          </a:prstGeom>
        </p:spPr>
      </p:pic>
      <p:sp>
        <p:nvSpPr>
          <p:cNvPr id="90" name="textruta 89">
            <a:extLst>
              <a:ext uri="{FF2B5EF4-FFF2-40B4-BE49-F238E27FC236}">
                <a16:creationId xmlns:a16="http://schemas.microsoft.com/office/drawing/2014/main" id="{C43AC0D2-3871-4BEE-AF75-B620425E20BF}"/>
              </a:ext>
            </a:extLst>
          </p:cNvPr>
          <p:cNvSpPr txBox="1"/>
          <p:nvPr/>
        </p:nvSpPr>
        <p:spPr>
          <a:xfrm>
            <a:off x="6798517" y="1946598"/>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b="1" err="1"/>
              <a:t>Other</a:t>
            </a:r>
            <a:r>
              <a:rPr lang="sv-SE" sz="1200" b="1"/>
              <a:t> tools</a:t>
            </a:r>
          </a:p>
          <a:p>
            <a:pPr marL="171450" indent="-171450">
              <a:buFont typeface="Arial"/>
              <a:buChar char="•"/>
            </a:pPr>
            <a:r>
              <a:rPr lang="sv-SE" sz="1000"/>
              <a:t>Talking books</a:t>
            </a:r>
          </a:p>
          <a:p>
            <a:pPr marL="171450" indent="-171450">
              <a:buFont typeface="Arial"/>
              <a:buChar char="•"/>
            </a:pPr>
            <a:r>
              <a:rPr lang="sv-SE" sz="1000" err="1"/>
              <a:t>TorTalk</a:t>
            </a:r>
            <a:endParaRPr lang="sv-SE" sz="1000"/>
          </a:p>
        </p:txBody>
      </p:sp>
      <p:pic>
        <p:nvPicPr>
          <p:cNvPr id="91" name="Bild 91" descr="Avgångsbetyg">
            <a:extLst>
              <a:ext uri="{FF2B5EF4-FFF2-40B4-BE49-F238E27FC236}">
                <a16:creationId xmlns:a16="http://schemas.microsoft.com/office/drawing/2014/main" id="{C3DEBE74-3AD3-44B0-87F5-C677340427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3355" y="3135086"/>
            <a:ext cx="844421" cy="844421"/>
          </a:xfrm>
          <a:prstGeom prst="rect">
            <a:avLst/>
          </a:prstGeom>
        </p:spPr>
      </p:pic>
      <p:sp>
        <p:nvSpPr>
          <p:cNvPr id="93" name="textruta 92">
            <a:extLst>
              <a:ext uri="{FF2B5EF4-FFF2-40B4-BE49-F238E27FC236}">
                <a16:creationId xmlns:a16="http://schemas.microsoft.com/office/drawing/2014/main" id="{6EB57BDB-EABB-404B-9B0E-57F3E096F0B2}"/>
              </a:ext>
            </a:extLst>
          </p:cNvPr>
          <p:cNvSpPr txBox="1"/>
          <p:nvPr/>
        </p:nvSpPr>
        <p:spPr>
          <a:xfrm>
            <a:off x="1561711" y="3264548"/>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b="1"/>
              <a:t>Dissertation and </a:t>
            </a:r>
            <a:r>
              <a:rPr lang="sv-SE" sz="1200" b="1" err="1"/>
              <a:t>theses</a:t>
            </a:r>
          </a:p>
          <a:p>
            <a:pPr marL="171450" indent="-171450">
              <a:buFont typeface="Arial"/>
              <a:buChar char="•"/>
            </a:pPr>
            <a:r>
              <a:rPr lang="sv-SE" sz="1000"/>
              <a:t>Uppsatser.se</a:t>
            </a:r>
          </a:p>
          <a:p>
            <a:pPr marL="171450" indent="-171450">
              <a:buFont typeface="Arial"/>
              <a:buChar char="•"/>
            </a:pPr>
            <a:r>
              <a:rPr lang="sv-SE" sz="1000" err="1"/>
              <a:t>DiVA</a:t>
            </a:r>
            <a:endParaRPr lang="sv-SE" sz="1000"/>
          </a:p>
        </p:txBody>
      </p:sp>
      <p:pic>
        <p:nvPicPr>
          <p:cNvPr id="94" name="Bild 94" descr="Böcker på hylla">
            <a:extLst>
              <a:ext uri="{FF2B5EF4-FFF2-40B4-BE49-F238E27FC236}">
                <a16:creationId xmlns:a16="http://schemas.microsoft.com/office/drawing/2014/main" id="{0FAD67E2-6DC7-49EE-86CE-24650848A7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07698" y="901571"/>
            <a:ext cx="768610" cy="774441"/>
          </a:xfrm>
          <a:prstGeom prst="rect">
            <a:avLst/>
          </a:prstGeom>
        </p:spPr>
      </p:pic>
      <p:sp>
        <p:nvSpPr>
          <p:cNvPr id="96" name="textruta 95">
            <a:extLst>
              <a:ext uri="{FF2B5EF4-FFF2-40B4-BE49-F238E27FC236}">
                <a16:creationId xmlns:a16="http://schemas.microsoft.com/office/drawing/2014/main" id="{B62B9A55-76A6-4DA0-BD32-D482BE95247D}"/>
              </a:ext>
            </a:extLst>
          </p:cNvPr>
          <p:cNvSpPr txBox="1"/>
          <p:nvPr/>
        </p:nvSpPr>
        <p:spPr>
          <a:xfrm>
            <a:off x="6781022" y="961053"/>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b="1" err="1"/>
              <a:t>Consult</a:t>
            </a:r>
            <a:r>
              <a:rPr lang="sv-SE" sz="1200" b="1"/>
              <a:t> a </a:t>
            </a:r>
            <a:r>
              <a:rPr lang="sv-SE" sz="1200" b="1" err="1"/>
              <a:t>Librarian</a:t>
            </a:r>
          </a:p>
          <a:p>
            <a:pPr marL="171450" indent="-171450">
              <a:buFont typeface="Arial"/>
              <a:buChar char="•"/>
            </a:pPr>
            <a:r>
              <a:rPr lang="sv-SE" sz="1000"/>
              <a:t>Personal </a:t>
            </a:r>
            <a:r>
              <a:rPr lang="sv-SE" sz="1000" err="1"/>
              <a:t>guidance</a:t>
            </a:r>
          </a:p>
          <a:p>
            <a:pPr marL="171450" indent="-171450">
              <a:buFont typeface="Arial"/>
              <a:buChar char="•"/>
            </a:pPr>
            <a:r>
              <a:rPr lang="sv-SE" sz="1000" err="1"/>
              <a:t>More</a:t>
            </a:r>
            <a:r>
              <a:rPr lang="sv-SE" sz="1000"/>
              <a:t> info on </a:t>
            </a:r>
            <a:r>
              <a:rPr lang="sv-SE" sz="1000" err="1"/>
              <a:t>webpage</a:t>
            </a:r>
          </a:p>
        </p:txBody>
      </p:sp>
    </p:spTree>
    <p:extLst>
      <p:ext uri="{BB962C8B-B14F-4D97-AF65-F5344CB8AC3E}">
        <p14:creationId xmlns:p14="http://schemas.microsoft.com/office/powerpoint/2010/main" val="682644012"/>
      </p:ext>
    </p:extLst>
  </p:cSld>
  <p:clrMapOvr>
    <a:masterClrMapping/>
  </p:clrMapOvr>
</p:sld>
</file>

<file path=ppt/theme/theme1.xml><?xml version="1.0" encoding="utf-8"?>
<a:theme xmlns:a="http://schemas.openxmlformats.org/drawingml/2006/main" name="SSE">
  <a:themeElements>
    <a:clrScheme name="SSE">
      <a:dk1>
        <a:sysClr val="windowText" lastClr="000000"/>
      </a:dk1>
      <a:lt1>
        <a:sysClr val="window" lastClr="FFFFFF"/>
      </a:lt1>
      <a:dk2>
        <a:srgbClr val="7C95B6"/>
      </a:dk2>
      <a:lt2>
        <a:srgbClr val="AABCD2"/>
      </a:lt2>
      <a:accent1>
        <a:srgbClr val="58697E"/>
      </a:accent1>
      <a:accent2>
        <a:srgbClr val="86B07D"/>
      </a:accent2>
      <a:accent3>
        <a:srgbClr val="818181"/>
      </a:accent3>
      <a:accent4>
        <a:srgbClr val="D9A01A"/>
      </a:accent4>
      <a:accent5>
        <a:srgbClr val="6B4072"/>
      </a:accent5>
      <a:accent6>
        <a:srgbClr val="A890AE"/>
      </a:accent6>
      <a:hlink>
        <a:srgbClr val="A3C197"/>
      </a:hlink>
      <a:folHlink>
        <a:srgbClr val="B3B3B3"/>
      </a:folHlink>
    </a:clrScheme>
    <a:fontScheme name="SS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200" dirty="0"/>
        </a:defPPr>
      </a:lstStyle>
    </a:txDef>
  </a:objectDefaults>
  <a:extraClrSchemeLst/>
  <a:extLst>
    <a:ext uri="{05A4C25C-085E-4340-85A3-A5531E510DB2}">
      <thm15:themeFamily xmlns:thm15="http://schemas.microsoft.com/office/thememl/2012/main" name="Template SSE.potx" id="{10C5427E-3AE9-4213-BF99-ABCA61E8EA2C}" vid="{283C8B59-CB38-4F40-9EA8-409D8487A5E1}"/>
    </a:ext>
  </a:extLst>
</a:theme>
</file>

<file path=ppt/theme/theme2.xml><?xml version="1.0" encoding="utf-8"?>
<a:theme xmlns:a="http://schemas.openxmlformats.org/drawingml/2006/main" name="Office Theme">
  <a:themeElements>
    <a:clrScheme name="SSE">
      <a:dk1>
        <a:sysClr val="windowText" lastClr="000000"/>
      </a:dk1>
      <a:lt1>
        <a:sysClr val="window" lastClr="FFFFFF"/>
      </a:lt1>
      <a:dk2>
        <a:srgbClr val="7C95B6"/>
      </a:dk2>
      <a:lt2>
        <a:srgbClr val="AABCD2"/>
      </a:lt2>
      <a:accent1>
        <a:srgbClr val="6B4072"/>
      </a:accent1>
      <a:accent2>
        <a:srgbClr val="86B07D"/>
      </a:accent2>
      <a:accent3>
        <a:srgbClr val="818181"/>
      </a:accent3>
      <a:accent4>
        <a:srgbClr val="D9A01A"/>
      </a:accent4>
      <a:accent5>
        <a:srgbClr val="58697E"/>
      </a:accent5>
      <a:accent6>
        <a:srgbClr val="A890AE"/>
      </a:accent6>
      <a:hlink>
        <a:srgbClr val="A3C197"/>
      </a:hlink>
      <a:folHlink>
        <a:srgbClr val="B3B3B3"/>
      </a:folHlink>
    </a:clrScheme>
    <a:fontScheme name="SS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SE">
      <a:dk1>
        <a:sysClr val="windowText" lastClr="000000"/>
      </a:dk1>
      <a:lt1>
        <a:sysClr val="window" lastClr="FFFFFF"/>
      </a:lt1>
      <a:dk2>
        <a:srgbClr val="7C95B6"/>
      </a:dk2>
      <a:lt2>
        <a:srgbClr val="AABCD2"/>
      </a:lt2>
      <a:accent1>
        <a:srgbClr val="6B4072"/>
      </a:accent1>
      <a:accent2>
        <a:srgbClr val="86B07D"/>
      </a:accent2>
      <a:accent3>
        <a:srgbClr val="818181"/>
      </a:accent3>
      <a:accent4>
        <a:srgbClr val="D9A01A"/>
      </a:accent4>
      <a:accent5>
        <a:srgbClr val="58697E"/>
      </a:accent5>
      <a:accent6>
        <a:srgbClr val="A890AE"/>
      </a:accent6>
      <a:hlink>
        <a:srgbClr val="A3C197"/>
      </a:hlink>
      <a:folHlink>
        <a:srgbClr val="B3B3B3"/>
      </a:folHlink>
    </a:clrScheme>
    <a:fontScheme name="SS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56CC7225CEFA468B03C19CFB62F474" ma:contentTypeVersion="12" ma:contentTypeDescription="Create a new document." ma:contentTypeScope="" ma:versionID="8f8e61520e5c1322ffd80b290be2695a">
  <xsd:schema xmlns:xsd="http://www.w3.org/2001/XMLSchema" xmlns:xs="http://www.w3.org/2001/XMLSchema" xmlns:p="http://schemas.microsoft.com/office/2006/metadata/properties" xmlns:ns2="de30b6a9-9040-43d6-824c-276101ecac07" xmlns:ns3="7fe9ca45-bdf4-43d1-ba45-745145fc2db3" targetNamespace="http://schemas.microsoft.com/office/2006/metadata/properties" ma:root="true" ma:fieldsID="eb32a55531afb67226da8f72d5f81b2e" ns2:_="" ns3:_="">
    <xsd:import namespace="de30b6a9-9040-43d6-824c-276101ecac07"/>
    <xsd:import namespace="7fe9ca45-bdf4-43d1-ba45-745145fc2d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0b6a9-9040-43d6-824c-276101ecac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e9ca45-bdf4-43d1-ba45-745145fc2db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5118E0-1622-4EB8-BCC0-C214F138FFB2}">
  <ds:schemaRefs>
    <ds:schemaRef ds:uri="7fe9ca45-bdf4-43d1-ba45-745145fc2db3"/>
    <ds:schemaRef ds:uri="de30b6a9-9040-43d6-824c-276101ecac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903F72-15E8-4E30-BA33-100607CA4D2A}">
  <ds:schemaRefs>
    <ds:schemaRef ds:uri="http://schemas.microsoft.com/sharepoint/v3/contenttype/forms"/>
  </ds:schemaRefs>
</ds:datastoreItem>
</file>

<file path=customXml/itemProps3.xml><?xml version="1.0" encoding="utf-8"?>
<ds:datastoreItem xmlns:ds="http://schemas.openxmlformats.org/officeDocument/2006/customXml" ds:itemID="{CB78744F-A79D-4572-ADFE-3A5AC7AF8EE5}">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7fe9ca45-bdf4-43d1-ba45-745145fc2db3"/>
    <ds:schemaRef ds:uri="http://purl.org/dc/elements/1.1/"/>
    <ds:schemaRef ds:uri="http://schemas.microsoft.com/office/2006/metadata/properties"/>
    <ds:schemaRef ds:uri="de30b6a9-9040-43d6-824c-276101ecac07"/>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SSE</Template>
  <TotalTime>179</TotalTime>
  <Words>1776</Words>
  <Application>Microsoft Office PowerPoint</Application>
  <PresentationFormat>On-screen Show (16:9)</PresentationFormat>
  <Paragraphs>267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SSE</vt:lpstr>
      <vt:lpstr>Library resources</vt:lpstr>
      <vt:lpstr>Effective search strategy – Define your subject</vt:lpstr>
      <vt:lpstr>Effective search strategy – Formulate question</vt:lpstr>
      <vt:lpstr>Effective search strategy – what and where?</vt:lpstr>
      <vt:lpstr>Effective search strategy – what and where?</vt:lpstr>
      <vt:lpstr>How to assess a resource</vt:lpstr>
      <vt:lpstr>How to read a scientific article</vt:lpstr>
      <vt:lpstr>Effective search strategy – reflection</vt:lpstr>
      <vt:lpstr>Good to know ...</vt:lpstr>
      <vt:lpstr>Library resources - Databases (reference)</vt:lpstr>
      <vt:lpstr>Library resources- Databases (Fulltext)</vt:lpstr>
      <vt:lpstr>Library resources - Databases (other)</vt:lpstr>
      <vt:lpstr>EIKOn &amp; Holdings</vt:lpstr>
      <vt:lpstr>Searching effectively - how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2017</dc:title>
  <dc:creator>Joel Rehn</dc:creator>
  <cp:lastModifiedBy>Andreas Hellgren</cp:lastModifiedBy>
  <cp:revision>12</cp:revision>
  <cp:lastPrinted>2017-05-08T11:48:36Z</cp:lastPrinted>
  <dcterms:created xsi:type="dcterms:W3CDTF">2017-11-07T14:41:09Z</dcterms:created>
  <dcterms:modified xsi:type="dcterms:W3CDTF">2020-02-04T09:44:19Z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0x010100B556CC7225CEFA468B03C19CFB62F474</vt:lpwstr>
  </property>
</Properties>
</file>